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notesMasterIdLst>
    <p:notesMasterId r:id="rId20"/>
  </p:notesMasterIdLst>
  <p:sldIdLst>
    <p:sldId id="256" r:id="rId2"/>
    <p:sldId id="262" r:id="rId3"/>
    <p:sldId id="268" r:id="rId4"/>
    <p:sldId id="285" r:id="rId5"/>
    <p:sldId id="269" r:id="rId6"/>
    <p:sldId id="276" r:id="rId7"/>
    <p:sldId id="257" r:id="rId8"/>
    <p:sldId id="278" r:id="rId9"/>
    <p:sldId id="266" r:id="rId10"/>
    <p:sldId id="272" r:id="rId11"/>
    <p:sldId id="279" r:id="rId12"/>
    <p:sldId id="281" r:id="rId13"/>
    <p:sldId id="282" r:id="rId14"/>
    <p:sldId id="283" r:id="rId15"/>
    <p:sldId id="284" r:id="rId16"/>
    <p:sldId id="286" r:id="rId17"/>
    <p:sldId id="287" r:id="rId18"/>
    <p:sldId id="277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5B0A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5151" autoAdjust="0"/>
  </p:normalViewPr>
  <p:slideViewPr>
    <p:cSldViewPr showGuides="1">
      <p:cViewPr>
        <p:scale>
          <a:sx n="60" d="100"/>
          <a:sy n="60" d="100"/>
        </p:scale>
        <p:origin x="-1434" y="-564"/>
      </p:cViewPr>
      <p:guideLst>
        <p:guide orient="horz" pos="2160"/>
        <p:guide pos="29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4" d="100"/>
          <a:sy n="84" d="100"/>
        </p:scale>
        <p:origin x="-1968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09:07.053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3206AF4-6A56-44ED-A735-F3AA635D6BA0}" emma:medium="tactile" emma:mode="ink">
          <msink:context xmlns:msink="http://schemas.microsoft.com/ink/2010/main" type="inkDrawing" rotatedBoundingBox="7856,15937 11809,14969 11899,15338 7946,16305" semanticType="callout" shapeName="Other"/>
        </emma:interpretation>
      </emma:emma>
    </inkml:annotationXML>
    <inkml:trace contextRef="#ctx0" brushRef="#br0">0 1065 7206,'0'0'673,"30"0"704,-30 0-192,0 0 129,30-30 95,-30 30-64,28 0-256,-28-29-224,30 29-384,0-29-65,30 29 96,-2-30 1,32 30-97,-2-29 65,-28-1-1,27 1-95,1 29-65,-28-30-32,28 0 0,2 1-127,-3-1 95,3 2-160,-2 28 0,2-31-32,-2 2-32,-28 29 64,27-30-32,1 30 0,2-29 0,-32 29-32,32-30 32,-33 1 1,33-1-33,-2 30 0,-28-29 0,28-1-32,-28 30 0,-3-29 0,33 29 32,-30 0 0,28-29 0,0 29-32,-28-31 32,27 2-32,3 29 32,-32-31 0,32 2-32,-32-1 32,32 1-32,-3 29 0,-27-31 0,28 3 0,-28-1 0,-2 29 32,2-30 32,0 30 32,-3-30 32,-27 30-64,30-29-64,-30 29 0,28-30 0,-58 30 32,30 0 32,-30 0-32,0 0 32,0 0 129,0 0-1,0 0-64,0 0-224,-30 0 32,0 0 0,-28 0-32,28 0-1,-30 0 1,60 0 96,-27 0-32,27 0 0,0 0-192,0 0-224,0 0 159,0 0 161,0 0 96,27 0-32,3 0 64,0 0-32,30 0-32,-32 0 64,-28 0 0,30 0 32,-30 30 64,0-1 160,0 1-63,0 0-1,0-1 32,0 30-64,-30-30-64,30 1-64,-28-1-32,28 2 0,0-31-32,0 29 32,0-29 0,0 0-64,0 0-160,0 0-224,0 0-97,0 0-1601,0-29-6630,0 29-2018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0:42.349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C684D9C-6EC0-403F-AFDA-2FBDF57412D5}" emma:medium="tactile" emma:mode="ink">
          <msink:context xmlns:msink="http://schemas.microsoft.com/ink/2010/main" type="inkDrawing" rotatedBoundingBox="17426,8669 21648,13991 18384,16581 14162,11258" semanticType="callout" shapeName="Other"/>
        </emma:interpretation>
      </emma:emma>
    </inkml:annotationXML>
    <inkml:trace contextRef="#ctx0" brushRef="#br0">2275 6327 6886,'0'0'288,"0"0"129,28 0 576,2 0 1985,0 0-1408,30 0 512,-3-30-481,3 0-287,-2 1-674,32-1-63,-2 30-289,2-30 96,-3-28 33,1 28 63,2-29 1,28 0-129,-31 29-128,3-29-32,-2 0-63,2 30 31,-2-30 64,-28 29 0,27-29 0,3 0 33,-2 1-65,0-2-96,-28 0 0,27 1-96,-27 28 64,0-26 32,28-3 160,-28 1-63,-2 0-65,2 0 64,0 0-128,-3-30 0,-27 30 32,30 0 32,-32 0 0,32 0-32,-30-1 33,28 1 31,-28-1 32,0-28-96,-30 29 32,30-29 32,-30 29 0,0-29-31,0-1 31,0 0-64,0-1-64,0 31 32,0-29-32,-30-1 32,30 30 64,-30-29 0,0-1 0,2 0 0,-2 1-31,0 29-1,0-30-32,0 29 64,-28-29-64,28 30 64,0 0 32,-27-1-32,-3 2-32,30-1 0,-30 0 1,2 0-1,-2 0-32,2 0 64,-2 0-128,0 0 32,3 0 0,-3 0 0,2-1 0,-2 1-32,0 0 32,2 29 0,-32-30 0,33 31 64,-3-30-32,-28 30-32,-2-30 0,32 29 0,-32-29-32,3-1 96,-3 3 0,2-3 193,-30 31-1,1-31-64,-3 31-32,2-31-31,0 1-65,-29 29 0,29-29-64,-30 0 0,28 29-32,3-27 32,-1-3-32,0 30 32,28-29 32,-27 29-64,-1 1 0,0-31 0,1 31 32,-3 1-32,32-32 0,-30 30 0,28 1-32,2-1 64,-2 0-32,33-29 32,-33 29-32,32 1-32,-2-1 32,2 0 0,-2 1-32,30 29 32,0-30 0,3 30-32,27 0 0,0-29 0,0 29 32,0 0-32,0 0 0,0 0 0,0 0 0,0 0 0,0 0 32,0 0-32,0 0 32,0 0 0,0 0 0,0 0 0,0 0-32,0 0-65,0 0-127,0 0 64,0 29 64,27 30 64,3 1 32,0-1 0,0 0 0,0 1 0,-30-1 32,0-30-32,0 2-32,28-31 32,-28 0-32,0 0-32,0 0 0,0 0 0,0-60-32,-28-29 32,-2 0-64,0-30 128,30 60-65,0 0 33,0 1-32,0 28 32,0 0 0,0 30 32,0 0-64,0 0-224,60 0 160,28 0 96,0 0 32,32 30 32,-33 0-32,-27-30-32,-2 0 64,-28 29-32,0-29 32,-30 0-32,30 0 32,-30 0 0,0 0-32,0 0-545,0 0-1152,0 0-1827,-30 29-5828,-30-29-4517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0:47.415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D1C6326-3DD8-4F3C-8E29-92F8072D7DB7}" emma:medium="tactile" emma:mode="ink">
          <msink:context xmlns:msink="http://schemas.microsoft.com/ink/2010/main" type="inkDrawing" rotatedBoundingBox="16649,8100 20599,6806 20767,7321 16818,8615" semanticType="callout" shapeName="Other"/>
        </emma:interpretation>
      </emma:emma>
    </inkml:annotationXML>
    <inkml:trace contextRef="#ctx0" brushRef="#br0">3898-6 10698,'-28'0'2370,"-2"0"-673,0 0-640,0 30-480,0-30 224,3 29 192,-33 1-96,0-1-321,-28 1-224,-2-1 1,-28 31-1,1-31-96,-31 30 65,30-30 31,-29 30-32,-1 0 65,0-29-97,1 30-64,-1-3-32,-30 3-64,61-30-63,-31 31-1,0-4-32,28-27 0,-27 0 32,29 29-32,0-30 0,1 1 0,-3-1-32,32 1 32,0 1-32,-2-31 32,3 28 32,27-28-64,2 29 32,28-29-32,-30 30 0,30 0 0,2-30 0,-32 0 0,30 29 96,30-29 96,0 0-32,0 0-128,0 0-32,0 0 0,0 0-32,0 0 32,0 0 0,0 0 0,0 0-32,30-29 32,0-1-192,0-29-160,-2 0-33,32-30 1,-30 60 96,-30-30 224,30 29 128,-30 30-32,0 0 32,0 0-96,0 30 64,-30-1 32,-30 30 64,30 0 32,-28 2 0,-2-4 1,3 3-1,27-1-64,0-30-64,0 30-32,30-29 0,0 0 128,0-1-256,0-29 32,30 0 192,30 0 0,27-29-160,1 29-96,2-30 256,-32 30-64,2 0-32,-30 0 0,-30 0 32,0 0-64,0 0 352,0 0-608,0 0 128,0 0-993,0 0-1025,0 0-4036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0:45.772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47EDAAD6-B5EB-4E63-8E4D-64C2238BE9EC}" emma:medium="tactile" emma:mode="ink">
          <msink:context xmlns:msink="http://schemas.microsoft.com/ink/2010/main" type="inkDrawing" rotatedBoundingBox="16413,8941 20893,10164 20762,10643 16282,9420" semanticType="callout" shapeName="Other"/>
        </emma:interpretation>
      </emma:emma>
    </inkml:annotationXML>
    <inkml:trace contextRef="#ctx0" brushRef="#br0">4491 1331 10217,'-28'0'1057,"28"0"1121,0 0-1729,0 0-257,0 0 929,0 0 320,0 0-95,-30 0-193,30 0-385,-30 0-223,0 0-225,-28-29-160,28-1 65,-60 30-33,33-59 128,-63 29 64,32 0 33,-30 30-97,1-29-96,-31-1 1,28 0-1,-28 1 160,31 29-160,-31-30-64,30 1-31,-29-1-1,29 1 64,-30-30-128,28 29 0,-27 1 0,29-1 64,-30 1-64,31-1 0,-31 1-32,30-1 32,28 0 0,-27 1 1,29 0-1,28-1 0,-28 0-32,28-29 0,-27 30 0,-3-2 0,-28 1 0,30 1-64,-32 0 64,33-1-32,-31 1 0,28 29 0,2-30 32,28 30-32,2-29 0,28 29 32,0 0-32,30-30-32,0 30-64,0 0 96,0 0 0,0 0-32,0 0-64,0 0 0,0 0 96,30 0 0,0 30 0,-2-1 32,32 1-32,-30 29 32,0-30-32,28 30 0,-28-28 0,-30-2 0,30-29 0,-30 30 32,0-30 32,0 0 64,0 0 32,0-30-160,0 1-96,-60-32 32,30-27 64,-28 29-32,28 0 32,0 0-32,30 29 32,-30 0 32,30 30-64,0 0 0,0-29-160,30 29 31,0 0 193,30 0 0,28 0-32,2 0 0,-32 0 0,-28 0 0,0 29 0,-30-29 32,30 0 65,-30 0 31,0 0-64,0 0-288,0 0-609,0 0-1313,0 0-3844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0:51.141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21169F7-6D20-48CE-A68C-6DA4C199AC29}" emma:medium="tactile" emma:mode="ink">
          <msink:context xmlns:msink="http://schemas.microsoft.com/ink/2010/main" type="inkDrawing" rotatedBoundingBox="3151,15738 8289,8660 10149,10010 5011,17088" semanticType="callout" shapeName="Other"/>
        </emma:interpretation>
      </emma:emma>
    </inkml:annotationXML>
    <inkml:trace contextRef="#ctx0" brushRef="#br0">0 7345 12619,'0'0'545,"0"0"-1,0 0-672,0 0 449,0 0 1152,0 0 417,30 0-257,-30-30-480,60 30-736,-30-31-161,27 3-192,-27-32-32,0 31 32,0-30 32,0 0 0,-2 29 1,-28-30 31,0 32 0,0-31 0,0 0 64,0 0-32,0-30-32,0 30 0,0 0 33,0-1-33,0 1 0,0-1-32,0 2-64,-28-1 32,28 0 32,0-1 32,0-27-32,0 27-32,0-29 0,0 30-31,0-29-1,0 28 32,0-29 0,-30-1 32,30 33-32,-30-32 32,30 0-96,-30 0 32,30 1 0,0-1 96,0 30-32,0-30-64,-30 0 0,30 30 0,0-29-64,0 28 32,0-28 32,0 29 0,0-31 32,0 3 0,30 28-32,-30-30-32,0-1 0,0 2 32,0 29-32,30-30 65,-30 1-1,0 29 0,30-30 96,0 0-32,-2 30-32,2-29 0,-30 29-64,30 0 0,0-31 32,28 31-64,-28 0 32,0-31 64,30 32-32,-33-30 0,33 29 1,0-30 31,-2 30 0,32-30 0,-32 30-32,2-29 64,27 28-64,-27 1 64,-2-30-64,32 29 32,-32 3 97,32-33-129,-3 31 32,3 0-64,-2-29 0,2 29 32,-2 0-64,29-30 32,-27 29 32,28 1-64,-30-30 64,29 30-32,-27 0 32,28 0-32,-30 30 64,32-31-96,-33 1 0,31 30 64,-28-31-32,28 31-32,0-30 64,-28 0-32,27 30-64,-29-1 32,2 0 32,-2 1-32,29-1 0,-27 0 0,-2 1 0,30-1 64,-28 0-64,27-29 32,1 30-32,-28-1 32,-32 1-32,2 0 32,-30 29 1,-3-30-1,-27 30 64,0 0 64,0 0-224,0-30-64,0 1-1,-27 29-63,-3-30 32,-30 1 64,-28 29 96,28-30 0,2 30 96,-2-29-64,60 29 32,-30 0-160,30 0-64,0 0-64,30 0 192,0 0 32,28-30 0,2 30 0,0 0 0,-2 0-32,2 0 64,-30 30 32,-30-1 64,0 1 64,0 29-64,-30 0-32,0 0-32,0 0-64,0-30-32,2 1 32,28-1-192,-30 1-320,30-30-641,0 30-1346,0-30-2722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0:53.422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7A8E726-7B2F-411E-8924-5E53B6A91410}" emma:medium="tactile" emma:mode="ink">
          <msink:context xmlns:msink="http://schemas.microsoft.com/ink/2010/main" type="inkDrawing" rotatedBoundingBox="4190,12861 9726,8114 10529,9051 4994,13798" semanticType="callout" shapeName="Other"/>
        </emma:interpretation>
      </emma:emma>
    </inkml:annotationXML>
    <inkml:trace contextRef="#ctx0" brushRef="#br0">0 4841 11370,'0'0'2178,"0"0"-1377,0 0-737,30 0 641,-2 0 320,2 0 0,0 0 64,30 0-224,-3-31-193,3 2-127,0-1-129,28-29-192,-28 0-31,-32 0-33,32 0 32,0 0 32,-33-30 0,3 30-64,0 0-63,0-29 95,0 29-64,-30-31 32,28 31 0,2-30 0,0 30 0,0-29-63,0-1-1,-2 1-32,2 29 0,0-1 32,0-28-32,0-1-64,-3 1 32,3-2-32,0 2 0,0 29 96,0-29 64,-2-2-32,2 2-96,30 29-32,-30-29 32,28-1-32,2 0 32,-30 29-32,27-29 0,33 30 32,-32-30 32,32 1 33,-2 29-33,-28 0-64,-3-30 32,3 30 0,28 0-32,-28 0 32,0-30-32,28 30 0,-28 0 64,27 29 32,-27-29 0,28 0 0,0 0 32,-28 30-64,30-31 32,-33 31-64,33-1-32,-32 1 64,-28 29-64,30-30 64,28 1 65,0-31-33,2 2 0,27 28-96,-29-29 64,2 0-32,-32 28 32,32 1-64,-3 1 32,3 0 0,-2-30 32,30 29-64,-28-29-32,27 30 64,-29-1-32,32 0 32,-32 0 0,29 1 0,-27 0-32,-2-1 0,0 1-32,-28 29 64,27-30-32,-27 30 0,-30-29 0,0 29-32,-30 0 64,0 0 64,0 0-64,0 0 32,0 0-32,0 0 32,0 0-64,0 0 0,0 0 32,0 0 65,0 0 31,0 0-160,-30 0-32,-30-30-65,-27 30-127,-31 0 96,-2 0 160,32 0-32,28-29 64,33 29-64,27 0-320,27 0 95,3 0 289,60 0-32,-32 0-32,2 0 32,-2 0-32,32 0 32,-33 0 0,3 0 0,0 0 0,-30 29 32,-2 1 129,-28-1-1,0 1-32,0-1-32,0 30 0,-28-30-32,-2 1-32,0 0-32,0 0 0,0-1 0,0 1-320,3-30-481,27 29-576,0-29-865,0 30-3236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0:55.807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34970CD-CFF8-4524-83B6-55EBAC5662F7}" emma:medium="tactile" emma:mode="ink">
          <msink:context xmlns:msink="http://schemas.microsoft.com/ink/2010/main" type="inkDrawing" rotatedBoundingBox="4679,10049 10654,7832 10913,8529 4938,10746" semanticType="callout" shapeName="Other"/>
        </emma:interpretation>
      </emma:emma>
    </inkml:annotationXML>
    <inkml:trace contextRef="#ctx0" brushRef="#br0">0 2423 6694,'0'0'2562,"0"0"-1537,30 0-480,-30 0 672,28 0-96,2 0 224,0 0 193,0 0-353,0 0-192,27 0-449,3-30-95,0 30-321,-2 0 64,32-30 32,-2 1 97,-28 1 159,27-32-96,1 1-31,-28-1-33,28 1-160,2 0 0,-33-1-64,3 1-32,0 0 65,-2 1-33,32-2 0,-32 1 0,2-29 0,27 28-32,-27 2 64,28-2-64,-28 1 0,28-1 0,2 30 32,-3-28-64,3-1 0,-2 0 0,0 0 65,2-1-1,27 30 0,-29-28 0,2 28 64,-2-29 0,2 30-96,-3-1 32,3 1-32,-2-1 0,-28 1-32,28-2 65,0 3-33,2-2 0,27-29-32,-29 29 32,2 0 64,-2-1-128,2 31 32,-3-28-32,3-1 64,-32-1-224,32 0 448,-2 30-64,-1-29-64,3 29-96,-2-30 1,2 30-33,-2 0 0,-1-29 0,3 29 64,-2 0-32,-28 0-32,28 0 64,-28 0-32,27 0-64,-27 0 32,28 0 0,-28 29 0,28-29-64,-28 0 64,-30 30-32,27-30 0,3 0 32,-30 29 32,28-29-64,-58 0 32,30 0 0,-30 0 96,0 0 129,0 0 31,0 0-224,0 0-192,-30-29 32,2-1-64,28 1-1,-60-1 65,30-29 0,0 29 128,3 1-32,-3 29 32,0-28 0,30 28-32,0 0-96,0 0-64,0 0 32,0 0 64,0 0 64,0 28 96,0 1-32,0 1-32,60 0 0,-33-1 0,3 1-32,0-1 32,0 1-32,-30-1 0,0 1 288,0 0-416,0-1 64,0-1 32,0-28 96,-30 31 32,0-31 32,0 30 1,3-30-65,-3 0-32,0 0-32,0 0-385,30 30-800,-30-30-1345,30 0-3300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0:57.802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B8D2BD7-2410-43A5-83D0-0CF32AF50484}" emma:medium="tactile" emma:mode="ink">
          <msink:context xmlns:msink="http://schemas.microsoft.com/ink/2010/main" type="inkDrawing" rotatedBoundingBox="5171,7729 9336,7655 9344,8101 5179,8175" semanticType="callout" shapeName="Other"/>
        </emma:interpretation>
      </emma:emma>
    </inkml:annotationXML>
    <inkml:trace contextRef="#ctx0" brushRef="#br0">27 266 6726,'-30'0'1601,"30"0"1923,0 0-2275,0 0-705,0 0 834,0 0 672,0 0-385,30 30-255,0-30-385,-2 0-353,32 0-223,28 0-193,32 0-64,-3 0 64,31 0 1,0 0-33,29-30 0,-1 30-128,-26-30 32,-3 30-32,1 0 64,0 0 33,-31 0-65,-29 0 128,30 0-96,2-29 96,-3 29-63,1 0-97,0 0 0,2 0-32,-3 0-32,1 0 32,0 0-32,0 0 32,2 0 0,-33 0-64,1 0 32,2 0 0,-2 0 32,2 0-32,-33 0-32,3 0 0,0 0 32,-2 0 0,2 0-32,-2 0 32,-28 29-32,0-29 0,0 0 0,0 0 32,-30 0 32,27 0 64,-27 0 193,0 0-1,0 0-256,0 0-160,-27 0 0,-3 0 32,0-29-32,0 29-96,-28-28-1,-2-33 97,0 31 32,32 1 96,-32-2 0,30 31-32,30-28 32,0 28-64,0 0-320,0 0-32,0 0 352,30 0 0,0 28 64,28-28-32,-28 31 0,30 28 0,-2-29 0,2-30 0,0 31 0,-33-3 0,-27 1 0,0-29 64,0 30 32,0 0 32,-57-1-32,27 30-32,-30-59-32,2 30-32,28-1-32,0-29-609,0 0-1056,30 0-1955,-28 0-8455,28 0 4292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1:00.096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E72606F-D652-4EE3-AE2B-7C753BAA9B23}" emma:medium="tactile" emma:mode="ink">
          <msink:context xmlns:msink="http://schemas.microsoft.com/ink/2010/main" type="inkDrawing" rotatedBoundingBox="2348,6324 2755,5899 3071,6203 2665,6628" semanticType="callout" shapeName="Other"/>
        </emma:interpretation>
      </emma:emma>
    </inkml:annotationXML>
    <inkml:trace contextRef="#ctx0" brushRef="#br0">267 591 7943,'0'0'1153,"0"0"-192,0-29-545,0 29 385,0 0 1313,0 0-256,0 0-577,0-30-480,0 30-193,0-30-255,0 1-97,0-29-96,0-2-64,0 1 32,0 0 33,0 0-97,0 0 0,0 30 0,0-2 32,0 1 0,0 30 64,0-29 192,0 29-63,0 0-193,0 0-160,0 0-64,0 0 128,0 0-32,0 0 64,-30 29 96,30-29-32,-30 30-32,0 1-32,0-31-32,30 29 32,-58 30-32,28-30 32,0 1-32,30-1 0,-30-29 0,30 0-64,0 0-128,0-29 96,30-1-32,30-29-97,-2 1 33,2 27 96,-30 1 32,27 1-32,-27 29 64,0 0 0,0 0 192,0 0 160,-2 0-63,2 29-65,0-29-64,0 30 32,-30-30-32,30 0-64,-30 31 32,0-31 128,0 0-31,0 0-97,28 0-64,-28 29 0,0-29-32,0 0-32,0 0-160,0 0-481,0 0-1057,0 0-9320,-28-29 3299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1:03.283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B5007CA-541D-4BF0-ACFD-7A5E3C243BD5}" emma:medium="tactile" emma:mode="ink">
          <msink:context xmlns:msink="http://schemas.microsoft.com/ink/2010/main" type="inkDrawing" rotatedBoundingBox="9420,5844 13288,7491 13072,7997 9204,6350" semanticType="callout" shapeName="Other"/>
        </emma:interpretation>
      </emma:emma>
    </inkml:annotationXML>
    <inkml:trace contextRef="#ctx0" brushRef="#br0">3839 1804 8199,'0'0'705,"-30"0"2370,30 0-2146,0-30-321,-27 0 449,27 30 225,-30-29 63,30-2-128,-30 31-320,0-28-96,0 28-193,-28-29-63,-2-1-97,0 0-128,2 0-95,-32-29 127,3 0 128,-1-1-127,-32 3-1,2-3-32,0 31-63,1-1 63,-1 1-32,28-1-96,2 1-96,-2-1 1,33-1-65,-33 3 0,2-31 0,-30 28 96,-2-28-64,3 30 32,-1-1 0,30 2-32,-2-3 32,3 2-32,-3-1 0,2 1 0,0-1-32,28 1-32,-30-1 32,33-29-32,-3 29 0,2 2 0,-2-3 0,0 31 32,32-29-32,-2-1-32,-30 30 0,30-29 64,3-1-64,-33 30 64,30-29-32,-28-1 0,28 1-32,-30 29 32,30-30 0,2 30 0,28-29 0,-30 29-32,0 0 0,30-29 64,-30 29-96,0 0 64,30 0-64,-27-31 0,27 31 32,0 0 0,0 0-64,0 0-288,0 31 63,0-2 289,27 0 32,3 30 0,-30-29 32,0 29-32,0-30 32,0 1-32,0-30-32,0 29 64,0-29-64,0 0 64,0 0 0,0 0 0,0-59-64,0 30 0,0-60 32,0 30-32,0 1 32,0-3-64,0 32 0,0-1-64,30 30 32,0 0-96,0 0 128,28 0 32,2 0 0,28 0 32,-28 30 32,-3-30-64,-27 0 32,0 0 32,-30 0 64,30 0-32,-30 0-224,0 0-865,0 29-2178,0-29-5157,-30 30-3555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1:04.962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6DBA3A3-7183-461E-AA85-9AF95D3C8E34}" emma:medium="tactile" emma:mode="ink">
          <msink:context xmlns:msink="http://schemas.microsoft.com/ink/2010/main" type="inkDrawing" rotatedBoundingBox="13317,6141 13411,7794 12814,7828 12719,6175" semanticType="callout" shapeName="Other"/>
        </emma:interpretation>
      </emma:emma>
    </inkml:annotationXML>
    <inkml:trace contextRef="#ctx0" brushRef="#br0">382 1656 6342,'0'0'512,"0"0"289,0 0 128,0-30 768,30 30 1218,-30 0-865,0 0-384,0 0-642,0 0-447,0 0-129,0-30 65,0 30-33,-30-60 33,30 32-97,0-31-224,-27-1 65,27-28 95,-30 29-96,0-29-32,30 28-95,-30-28-1,30-1-32,-30 1 32,30 27-64,0 2 64,0 0 32,0 0-96,0 0-64,0 30-64,0-30 96,0 29-64,0 0 32,0 1 96,0-1-64,0 2-32,0-3-32,0-28-32,0 30 96,0-1 0,0 1-64,0 29 64,0-30-32,0 30 32,0 0 0,0 0 0,0-29 33,0 29-1,0 0-32,0 0 64,0 0 192,0 29-288,-28 1-160,-32-1 192,30 30 64,-30 0-32,32-28-64,28 27 32,-30-58-32,30 0 96,0 0-32,0 0-224,0-30-160,30-29 63,28-29-63,2 29 32,0 0 96,-2 29 128,2 1 0,-30 29-65,-3 0 194,3 0 223,0 59-32,0-30-64,0 1-32,-2 29-31,2-59-97,-30 29 32,30-29-32,-30 0-64,0 30-32,0-30-225,0 0-576,0 0-1505,0 0-5093,0 0-4836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09:04.244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C23E854-7183-405A-84FD-DDEA1D3F72B8}" emma:medium="tactile" emma:mode="ink">
          <msink:context xmlns:msink="http://schemas.microsoft.com/ink/2010/main" type="inkDrawing" rotatedBoundingBox="7539,16110 7580,15105 7988,15121 7948,16127" semanticType="callout" shapeName="Other"/>
        </emma:interpretation>
      </emma:emma>
    </inkml:annotationXML>
    <inkml:trace contextRef="#ctx0" brushRef="#br0">148 1013 6277,'0'0'1986,"0"0"-1601,0 0-353,0 0 448,0 0 801,0 0-128,0 0-63,0 0-66,0 0 1,0 0-128,0 0-352,0 0-321,0 0-64,0 0 0,0 0 129,0 0-97,0-30-64,0-29-64,0 30 64,0-30-32,0 29-32,0-29-32,0 29-32,0 1 0,0-29 0,0 27 0,0 2 32,0-1 32,0 1-128,0-1 32,0-29 32,0 30 0,0 29-32,0-30 64,0 30-32,0 0 32,0 0 32,0 0-64,0 0-64,0 0 32,0 0 0,-30 0 32,30 0-64,0 0-320,0-29-97,0 0 193,0 29 96,0-31 160,0 2 0,0-2 64,0 31-32,0 0 32,0 0 32,0 0-96,0 0 0,0-29 0,0 29 64,0-30-32,0 30 0,0-29-32,0 29 32,0 0 32,0 0-32,0 0 0,0 0 64,0 0 0,0 0-64,0 0 0,0 0-32,0 0-32,0 0 0,0 0 64,0 0 96,0 0 128,0 0-160,0 29 0,0-29 0,-30 30 0,30-1 0,0 2 1,-28-2-33,28 2 128,-30-31 0,30 29-64,0-29-64,0 0 0,0 0 0,-30 0 0,30 0-64,0 0 32,0 0 0,0 0-32,0 0 0,0-29 32,30-2 0,-30-29-32,30 1 0,-2-1 0,-28 32 0,30-1 32,-30-1 0,30 30-64,-30 0 64,30 0-32,-30 0 160,30 0 192,0 30 257,-3-1-225,-27-1-128,30 3 65,0-2-193,-30-29 160,30 30-192,-30-30 0,30 29-32,-30-29-32,0 0 32,0 0 32,0 0-32,0 0 0,28 0 0,-28 0 64,0 0 0,0 0-160,0 0-448,0 0-1186,0 0-5669,-28 0-2978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1:06.175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350E60F-D4D6-46F3-A241-1FA461713F1B}" emma:medium="tactile" emma:mode="ink">
          <msink:context xmlns:msink="http://schemas.microsoft.com/ink/2010/main" type="inkDrawing" rotatedBoundingBox="13157,7633 16322,5928 16593,6431 13428,8137" semanticType="callout" shapeName="Other"/>
        </emma:interpretation>
      </emma:emma>
    </inkml:annotationXML>
    <inkml:trace contextRef="#ctx0" brushRef="#br0">-2 1753 2754,'0'0'6054,"0"0"-4869,0 0-1153,0-29 224,0 29 1506,30 0 576,-30 0-384,60-28-449,-2-3-480,32-29 225,-3-28-161,61 29-417,0-30-223,-1 30-65,1-31-64,0 3-31,-1 28-33,1-30 128,-30-1-31,29 3-161,1 27 0,0-29-96,29 30-32,-29 0-32,-28 0-32,-2 0 32,-1 0 32,-29 1-32,2-2-32,-2 30 0,2-29 0,-33 30 32,3-1-64,-30 30 32,-2-29 64,2 29 32,-30 0 32,0 0 33,0-30-65,0 30-192,-30 0-97,2 0 1,-32-29-32,-27 29 160,-3 0 32,2 0 32,-2 0 0,32 0-32,28 0 0,30 29-449,30-29 161,28 0 320,2 0 0,28 0-32,2-29 0,-60 29 0,27 0 0,-27 29 160,-30 30 224,0-29-63,30 29-65,-30 0-96,-30-30-32,30 30-64,-30 0 0,0-29-32,30 0-64,0-30-641,0 0-1376,-27 0-4870,-3 0-8295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09:11.830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74FD2DB-5DAF-4BDC-B67C-34A4249B52BA}" emma:medium="tactile" emma:mode="ink">
          <msink:context xmlns:msink="http://schemas.microsoft.com/ink/2010/main" type="inkDrawing" rotatedBoundingBox="13218,15112 13311,16299 12754,16343 12661,15155" semanticType="callout" shapeName="Other"/>
        </emma:interpretation>
      </emma:emma>
    </inkml:annotationXML>
    <inkml:trace contextRef="#ctx0" brushRef="#br0">233 117 5669,'0'0'2434,"0"0"225,0 0-1154,0 0-31,0 0-193,0 0-224,0 30-417,0-1 321,0 2-64,0 29-128,0 28-289,0 0-127,0 1-65,0-1 0,0 1-64,30 0 65,-30-1-1,0 1-128,28-30-32,-28 1-64,0-30-32,30-1 64,-30-1-32,0-28-32,0 0 0,0 0-32,0 0-64,0-28-32,0-1 32,0-1 32,0 0 0,0 30 0,0 0-32,0 0 32,0 0 32,0 0 32,0-30 32,0 0-32,0-29-32,0 0 0,0-29-192,0-1-192,-30 0 31,30 1-31,-28-1 96,28 1 192,0 0 64,-30 28-65,30 29 65,0-28 0,0 30 32,0-2 64,0 3-64,0 28-32,0-29 64,0 29 1,0 0-66,0 0-31,-30 0 0,30 0 32,-30 0 0,0 0 64,30 29-32,-30-29 0,2 28 32,28 3 32,-30-2-32,0 1 0,30-1-32,0 2 0,-30-2-32,30-29 32,0 0-64,0 0-512,30-29 127,0-2 289,0 2-288,28-30 63,2 28 33,-30 3 224,28 28 96,-28-29 0,0 29 96,30 0 384,-33 29 257,3-1 160,-30 32-192,30-30-225,-30 30-256,30-31-128,-30-29-64,0 31-32,30-31 64,-30 0-32,0 0-32,0 0-352,0 0-673,0 0-1506,0 29-7494,-30-29 3299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09:14.026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66F8BA5-F9F3-4B17-B837-FB6F7152D0C2}" emma:medium="tactile" emma:mode="ink">
          <msink:context xmlns:msink="http://schemas.microsoft.com/ink/2010/main" type="inkDrawing" rotatedBoundingBox="8143,15470 17891,14753 17997,16207 8250,16923" semanticType="callout" shapeName="Other"/>
        </emma:interpretation>
      </emma:emma>
    </inkml:annotationXML>
    <inkml:trace contextRef="#ctx0" brushRef="#br0">0 1276 1793,'0'0'4773,"0"0"-3684,0 0-96,30 0 448,-30 0 193,57-30-1,-27 30-448,30-30-32,28 0 225,0 1-417,32-1-385,-3 0-63,31 1-97,0 0 32,-1-30 1,-29 29-1,30 1-159,-31-1 63,3 0-128,-2 1 32,0-1-128,-1 2 1,1-3 127,2 2-32,-2-1-64,-1 1 0,31-1-128,-30-29 32,2 30-32,-3-1 33,1 1 31,-30 0 32,32-2 0,-3 2 32,-29-2-128,30 2 64,-28-1-96,28 1 64,-1-2 32,-27 3-64,-2-1 32,-28-1-32,28 0-32,-28 30 0,-3-29 32,3 29 0,-30-30 0,-30 30 97,30 0 63,-30 0-128,0 0-32,0 0 64,0 0 64,0 0-32,0 0-160,0 0-128,0-29-32,-30 29-128,0 0 31,-30 0 97,3 0 128,-3 0 32,2 0 32,28 29 0,30-29-96,0 0-320,0 0-257,30 0 481,28-29 32,2 29 31,-3-30 65,3 30 0,-30 0 32,0 0 64,-30 0 193,28 0 63,2 30 0,-30-1 96,0 1 33,0-1-65,0 1-160,0 0-128,-30-1-64,30-1 0,-28 3 0,28-2-160,-30-29-32,30 30-192,0-30-321,0 0-1025,0 0-4451</inkml:trace>
    <inkml:trace contextRef="#ctx0" brushRef="#br0" timeOffset="-4699">-4876 1127 5541,'0'0'1473,"0"0"-31,0 0-1090,0 0-64,0 0 289,0 0 672,30 0 384,-30-30-159,30 30-193,28 0-448,2 0-353,27 0 97,3 0 159,58 0 33,-30-29-288,29 29-1,1 0-128,-30-29-63,29 29-129,-29 0 64,2 0-128,-32-30 96,29 30-31,-27 0 63,28-29-64,-30 29-32,29-30 0,3 30-64,-32-29 32,30-1 32,2 30 33,-3-30-97,1 30 0,0 0 0,-1-29-32,3 29 32,-2-30 32,0 30-64,-1-28-32,3-3 64,-2 2-64,30-1 0,-31 1 0,1 29 32,0-30 32,2 1-32,-2-1 32,-1 30 32,1-29-32,2 29 0,-2-30-32,-1 1 0,1 29 33,-28-29-33,28-2-32,-1 31 32,1-29 0,0 29-32,-28-31 32,27 31-32,1-29 0,2 29 64,-2-30-32,-1 1 32,1 29 0,0-31 32,29 3-32,-27-1-32,-2 29-32,0-30 96,-1 0-96,3 30-32,-32-29 64,30 29-32,-28-30 0,-3 30 32,31-29-32,-28 29 0,-2-30 32,-1 30 0,3-29-32,-2-1 0,30 30 0,-58-30 0,30 30 0,-32 0 0,-28 0 0,0 0 0,-30 0 192,0 0 97,0 0-65,0 0-160,0 0-96,-30 0-96,0 0 0,0 0 32,2 0-97,-32 0 97,30 0 96,-30 0 0,60 0-32,-28 0-64,28 0-512,0 0 127,58 0 417,2 0-32,0 0 64,-2-29-32,-28 29-32,30 0 64,-60 0 32,27 0 32,-27 0 224,0 0 64,0 0-63,0 29-97,0 1-96,-27 0-32,27-1 64,0-29-96,-30 30 0,30-30 0,-30 29-96,30-29-256,0 0-802,0 0-2273,0 0-9929,0-29 8039</inkml:trace>
    <inkml:trace contextRef="#ctx0" brushRef="#br0" timeOffset="6590">4933 1246 1889,'0'0'1153,"0"0"-160,0 0-416,0 0 544,0 0 320,0 0-224,0 0 193,0 0-129,0 0-160,0 0-224,0 0-385,0 0-191,0 0-1,0 0-96,0 0 161,0 0 255,0 0 97,0 0-97,0 0-287,0 0-161,0 0 96,0 0 33,0 0-129,0 0-96,-30 0-96,30 0 64,0 0 0,0 0 128,0 0 0,0 0 129,0 0-33,0 0-128,-28 0-32,28 0-32,0 0 64,-30 0 97,30-30-1,-30 30 0,0 0 64,0 0 65,0 0 95,3 0 33,-3-30-129,0 30-96,0 0-63,-28 0-97,28 0-96,-30 0 32,2-29-32,-2 29 64,-27-30-96,27 30 32,-28-30 32,-32 30-64,32-29 64,1 29-32,-3-29-32,2 29 0,-2-30 32,32 1 0,-32 29-32,2-30-32,-29 1 64,27-1-32,2 0 0,-30 30 0,28-29 32,3-1-64,-3 2 64,2 28-32,0-31 0,-2 2 0,3-30 0,27 29 0,-28 1-32,-2-1 0,32-29 0,-2 30 32,-27 0 0,57-31 0,-30 29 0,2 31 0,-2-29 0,0-1 0,2 1 32,-2 29-32,30-31-32,-27 3-32,27-31 32,0 29 32,-28 30 0,28-29 64,0 29-96,30 0 32,-30 0-32,30 0-192,0-30-161,0 30 97,0 0 224,0 0 128,0 0 32,0 0-32,0 0-64,0 0-64,0 0-32,0 30 96,0-1 32,0 31 0,0-31 0,30-1-32,-30 3 0,0-2 64,0 1-32,0-30-32,0 0 0,0 0-96,0 0 64,0 0 32,0-30-128,0 1 0,0-30 64,0 0 32,0 29 32,-30 1 0,30-1-32,0 30-128,0 0-321,0 0 513,30 0 96,30 0-96,-32 30-32,32-30 0,0 0 32,-33 0-32,3 0-32,0 0-64,-30 29-192,30-29-641,0 30-1185,-30 0-6118,0-30-2241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09:16.630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510C5EC-622B-4EB8-B567-9A536DED52A9}" emma:medium="tactile" emma:mode="ink">
          <msink:context xmlns:msink="http://schemas.microsoft.com/ink/2010/main" type="inkDrawing" rotatedBoundingBox="13230,16111 22570,15020 22603,15302 13263,16393" semanticType="callout" shapeName="Other">
            <msink:sourceLink direction="with" ref="{61E172B6-E619-4447-A138-DC3D9EFA5922}"/>
          </msink:context>
        </emma:interpretation>
      </emma:emma>
    </inkml:annotationXML>
    <inkml:trace contextRef="#ctx0" brushRef="#br0">0 1153 6598,'0'0'64,"0"0"1025,28 0 448,2 0 417,0 0 64,30 0-32,-2 0-192,2 0-577,-3 0-448,33 0 95,28 0-479,0-30 127,59 30-159,-29-30-1,0 1-96,-1 29-96,31-30-32,-30 30-32,-31 0-64,31-30 65,0 30-33,-31-29-96,33 29 128,-32 0-32,0-29 0,-1 29 32,31-30-32,-30 1 0,29-1 0,1 30-32,0-29 0,2-1 0,25 0 0,-27 30 32,30-29 0,-1 29 32,1-30-32,0 2 1,27 28-1,3-31-32,-31 2-32,1 29 0,27-30 0,-57 30 0,0-29 32,29 29-64,-29 0 64,0-30-32,-1 30 0,1 0 0,-30-29 32,2 29 0,-3-30-32,1 30 0,0-29 32,29 29-32,-27-30-32,-2 30 96,0-29-96,0 29 32,-1-29 0,3 29 0,-2 0 0,0-31 0,-1 2 0,1 29 0,2-31-32,28 31 32,-61-29 0,31 29 0,-28-30-32,-32 30 64,2-29-32,-30 29 0,-30 0 0,0 0 96,0 0 0,0 0-160,0 0-64,0-31 32,-30 31-193,0-28-63,0 28 32,2-29 31,-32-1 161,30 30 0,0 0 96,30-30 32,-28 30-192,28 0-96,0 0-193,28 0 129,2 0 224,30-29 96,-2 29 32,32 0-64,-60 0 32,27 0 64,-27 0 128,0 29 256,-30-29 225,0 30 64,0 0-385,-30 27-96,0-26-192,30-2-32,-30 1 0,30-30-96,-27 29-288,27-29-513,0 0-1826,0 0-8680,-30 0 4101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09:18.520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23BCC1A-046F-4541-809F-6E75D3A0B35F}" emma:medium="tactile" emma:mode="ink">
          <msink:context xmlns:msink="http://schemas.microsoft.com/ink/2010/main" type="inkDrawing" rotatedBoundingBox="17757,15107 21637,14586 21797,15778 17917,16299" semanticType="callout" shapeName="Other"/>
        </emma:interpretation>
      </emma:emma>
    </inkml:annotationXML>
    <inkml:trace contextRef="#ctx0" brushRef="#br0">151 1183 5124,'0'0'513,"0"0"-321,0 0-224,0 0 544,0 0 1186,0 0 416,0 0 192,0 0-576,0 0-1410,0-29-64,0-1-159,0 0 31,0-30-64,-30 1 0,30 0 32,0 0 448,0 0-127,0 0-321,0 0-64,0 1-64,0-32 32,0 31 64,0 0 0,0 30 0,0-30 128,0 30-64,30-31-64,-30 29 0,0 2-31,0 29-1,0-30-64,0 1-1,0-2 33,0 31 33,0-28-1,0-1-64,0-1 32,0 0-33,0 30 66,0 0 31,0 0 32,0 0-64,0 0 0,0 0 128,0 0-64,0 30-64,-30 0 128,0-1 0,0 30 32,0-30-127,0 1-33,30-1-32,0 2 0,0-31-97,0 0-223,0 0 224,30-31 96,0-28-352,30 30-257,-30-30 257,28 30 256,-28-1 96,-30 30 96,30 0 160,0 0 96,-2 0 33,2 30 63,0-1 33,0 30-97,-30-30-192,30-29-64,-30 30-64,0-30-32,0 0-160,0 0-833,0 0-1313,0 0-8712,0 0 6406</inkml:trace>
    <inkml:trace contextRef="#ctx0" brushRef="#br0" timeOffset="3969">327 1154 8968,'0'-30'2466,"0"30"-992,0 0-674,30-30 65,0 30 32,30-30 64,-3 30 128,3-30-256,-2 1-96,32-1 95,28 0-95,-1-28-289,31 28-31,0 1-97,-31-30-64,33 29-127,-2 0 63,-30 1-32,-1-1-32,1 2 0,0-32-64,-28 30 32,-3 1-64,3-1 0,-2-29 0,0 30-32,2-1 32,-3 1 0,3-31-32,-2 31-32,30-2 96,-28 2-64,-2-1 0,2-30 32,-3 32 1,1-1-33,-28-1 0,0 0-33,-2 30 33,-28 0 0,0 0 0,0-29 33,27 29-1,-27-30-64,0 30 64,0-29-32,-30 29 96,0 0 128,0 0 0,0 0-192,-30 0-128,0 0 0,0 0-32,-27 29 64,-33-29 64,2 30 32,28-1-32,30-29 0,2 0-32,28 0-353,0 0-287,0 0 191,28 0 289,2 0 96,30-29-32,-2 29-32,-28 0 64,0 0 0,0 0 96,0 0 0,-30 0 256,0 0 32,27 0 0,-27 29 33,0 1-161,0-30-32,0 30-64,0-1-64,0-29 0,0 0-64,0 0-320,0 0-962,0 0-4291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09:25.766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1E172B6-E619-4447-A138-DC3D9EFA5922}" emma:medium="tactile" emma:mode="ink">
          <msink:context xmlns:msink="http://schemas.microsoft.com/ink/2010/main" type="inkDrawing" rotatedBoundingBox="22948,16196 23001,15068 23442,15088 23388,16217" shapeName="Other">
            <msink:destinationLink direction="with" ref="{2510C5EC-622B-4EB8-B567-9A536DED52A9}"/>
          </msink:context>
        </emma:interpretation>
      </emma:emma>
    </inkml:annotationXML>
    <inkml:trace contextRef="#ctx0" brushRef="#br0">186 1127 7463,'0'0'640,"0"0"1,0 0-897,0 0 288,0 0 224,0 0 1025,0 0 128,0 0-480,0 0 577,0 0-161,0 0 32,0 0-352,0 0-192,0 0-385,0-30-319,0-29 127,0-1-128,0 2-32,0-1-64,0-30-32,-30 30 64,30 1 0,0-2-96,0 1 32,0 0 32,0 0 32,0 29 32,0-28 0,0 27 65,0-29-65,0 31 32,0-1-96,0 30 32,0-29-64,0 29 0,0-31 32,0 31-32,0-28 0,0-1 0,0-1 0,0 30 64,0-30-32,0 30-32,0 0 128,0 0-32,0 0 160,0 0 65,0 0-225,0 0-64,-30 30 32,2 0-64,-2-1 96,0-1 0,30 32-64,-30-30 0,30-1 0,0-29 0,0 0-32,0 0 0,0 0-224,0 0-160,0-29 95,30-30 97,30 0-32,-2 30 96,2-1 64,-30 0 32,28 30 64,-28 0 64,-30 0 352,30 30 97,-30 0-225,30-1-32,-30-1-63,0 3-129,27-31-64,-27 29-32,30-29 32,-30 0 32,0 0-64,0 0-32,0 0-353,0 0-1024,0 0-4356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0:37.109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21A526C-A41C-4DE2-B197-19FE2AA46AF1}" emma:medium="tactile" emma:mode="ink">
          <msink:context xmlns:msink="http://schemas.microsoft.com/ink/2010/main" type="inkDrawing" rotatedBoundingBox="4824,14140 8786,8687 11604,10735 7643,16188" semanticType="callout" shapeName="Other"/>
        </emma:interpretation>
      </emma:emma>
    </inkml:annotationXML>
    <inkml:trace contextRef="#ctx0" brushRef="#br0">2231 6267 11018,'0'0'288,"-30"0"193,30 0-866,0 0 97,0 0 801,0 0 1184,0 0-288,0 0-223,0 0-290,0 0-191,0 0-224,0-30-129,0 30 0,0 0 33,0 0-129,0 0-96,-30 0-128,30 0 64,0 0 128,0 0 97,0 0-65,0 0-96,-28 0 0,28-29-32,0 29 129,-30 0 31,30-29-32,-30 29-32,0 0 65,30-30-33,-30 30-64,2-29-32,-2 29 32,0-30 0,0 1-63,-27-1 31,27 30 64,0-30-96,-30 1 64,32-1-32,-2 2 33,-30-3 31,2 2-128,28-1-32,-30 1-32,3 29-32,27-30 64,-30 1-32,30-1 64,2 1-32,-32-1-96,30 30 0,0-58-64,2 27 192,-32 2-64,30-2-32,-27 2 0,27-1 32,-30 1 0,30-2-32,0 3 32,2 28-32,-2-29 32,0-1-32,0 0 32,0 1-32,-28-1 32,28 1-32,0-1 32,0 30 0,3-29-32,-3-1 0,0 0 0,0 1 0,0 0 32,2-1 0,-2 0-64,0 1 97,0-1-65,30 30 32,-30-29 0,2-1-32,28 1-32,-30-1 32,0 0 0,30 1 0,-30-1 32,30 0-32,-30 1 32,30-1-64,-27 1 32,27-2 32,0 31-32,0-28 0,0-1 0,-30-2 32,30 2 0,0-1-32,0 1 0,0-30 0,0 29 32,0 1-32,0-30 32,0 30 32,0-1-32,0-29 0,0 29 0,0-29-32,0 29 0,0-30 32,0 32 32,0-3-64,30-28 32,-30 30 0,0-30 0,0 1-32,27 27 0,-27-28 0,30 30 0,-30-31 0,30 31 0,-30-31 0,30 3 0,-30 26 64,30-28-64,-2 0 32,2 30-32,0-30 0,0 28 0,0-28 32,-2 29 0,2-29 0,0 30-32,0-30 0,0 28 32,27-27 0,-27-1 0,0 30 32,28-30-64,-28 29 0,0 1 0,30-31 32,-32 31-32,32-1 0,0-29 0,-30 30 64,27-30-31,3 29-1,-2-30 32,2 1-32,0 30-32,-2-30 32,2 29-32,-3 1 32,3-31-32,0 32 32,28-32 0,0 1-64,-28 0 64,27 0 0,-27 28-32,0 3 0,-2-1 0,2-31 32,-2 31 0,2-1 0,30 0 0,-33-29 0,33 29 0,-32 0 0,32 1-32,-32-30 0,2 29 32,-2 1-32,2-1 0,0 0 32,27 1 0,-27 1 0,-2-3 0,2-28-32,28 29 96,-28 1-64,27-1 0,3-29 0,-32 29-32,32 1 32,-2 1-32,-28-3 0,27 2 32,3-30 0,-32 29-32,32 0 32,-2 1 33,-1-1-98,-27-29 33,28 59 33,-58-30-33,30 0 0,-2 1 0,-28-1 32,0 30-32,30-29 64,-33-1-64,-27 30 96,0 0 32,0 0 96,0-29-64,0 29-96,0 0-64,-27 0 0,-33-29-64,30 29-64,-28 0 64,28 0-32,-30 0 64,60 0 0,0-30-128,0 30-129,0 0 65,0-30 224,60 30-32,-30-29 0,28 29 32,2-30-64,-30 30 32,27 0-32,3 0 64,-30 0 0,-30 59 128,30 1 64,-30-2-64,0 31-31,-30-30-97,0 30 32,0-59 0,0 29 0,30-29 0,-30-1-32,30 1-32,0-30-32,0 0-33,0 0-191,0 0-737,0 0-1121,0-30-1025,60 1-6662,-30-1-1121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1749" units="in"/>
          <inkml:channel name="F" type="integer" max="32767" units="dev"/>
        </inkml:traceFormat>
        <inkml:channelProperties>
          <inkml:channelProperty channel="X" name="resolution" value="3071.23413" units="1/in"/>
          <inkml:channelProperty channel="Y" name="resolution" value="5080.65283" units="1/in"/>
          <inkml:channelProperty channel="F" name="resolution" value="0" units="1/dev"/>
        </inkml:channelProperties>
      </inkml:inkSource>
      <inkml:timestamp xml:id="ts0" timeString="2013-04-18T23:10:39.561"/>
    </inkml:context>
    <inkml:brush xml:id="br0">
      <inkml:brushProperty name="width" value="0.05292" units="cm"/>
      <inkml:brushProperty name="height" value="0.0529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6A0CF1B-6DE7-4B8F-B298-C86E432F08C0}" emma:medium="tactile" emma:mode="ink">
          <msink:context xmlns:msink="http://schemas.microsoft.com/ink/2010/main" type="inkDrawing" rotatedBoundingBox="13773,16147 14200,10756 15956,10896 15528,16286" semanticType="callout" shapeName="Other"/>
        </emma:interpretation>
      </emma:emma>
    </inkml:annotationXML>
    <inkml:trace contextRef="#ctx0" brushRef="#br0">0 5325 11691,'0'0'224,"0"0"577,30 0-417,0-29 224,-2 29 193,32 0 320,-30-30 64,0 0 65,27 1-386,3 0-319,0-30-225,-2 0-31,32-1-97,-2 1-64,-1 0 160,-27 0-64,0-29 97,28 29-1,-28 0-32,-2-1 0,2-29-95,27-1-33,-27 33 0,28-32-32,-28 30-32,-30-30 32,28 30 32,2-30-31,-30 30 63,27-29 32,3 28-128,-30-29 0,28 30 0,-28-29 0,0 28 32,-30-28-31,30 29 63,0-31 0,-2 3-64,-28-2 64,30 0-96,-30 1 0,0-2 0,30-28 0,-30 30 64,0-1-31,0 30-1,0-30-64,0 1 32,-30-1-32,30 1 32,-30 28-64,2-29 64,28 30-32,-30-31 32,30 32 0,-30-1 0,0-29 0,0 29 0,2-1 0,-2 1 0,0 0-32,0 0-32,0 0 0,0-30 32,3 30-32,-3 0 64,0 0 0,0-1-31,-28 32 31,28-32-64,0 1 0,0 0 0,0 0 32,-28 0 32,28 0-32,0 29 0,0-29-32,3 0-32,-3 29 64,0-30 0,0 1-64,0 30 32,2-1 0,28 1 0,-30-1-32,30 0 64,0 30-64,0 0 64,0 0 0,0 0-64,0 0-96,0 30 224,0 29 96,0 30-32,0-30-32,-30 30-32,30 0 0,0-29-96,-30-3 32,30-26-64,0-2 64,0-29 0,0 0 32,0 0 1,0-29-65,0-30-65,0-30 33,0 0 32,30 0-32,0 0 0,0 30 0,-2 30 0,32-31-32,-30 31 32,27 29-32,-27 0 32,30 0 0,-2 0 96,2 59 0,0-29-32,-2 29-32,2-30 32,-30 1-32,-3-30-32,3 29 64,0-29-32,0 0 32,0 0 0,-30 0-32,0 0-32,0 0-480,0 30-1250,0-30-2914</inkml:trace>
  </inkml:traceGroup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2400" y="609600"/>
            <a:ext cx="3251200" cy="2438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52400" y="3276600"/>
            <a:ext cx="5715000" cy="44196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F2EFF-F60F-40CD-98AF-0A8B944F1FC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16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986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986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986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82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82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8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986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82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82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8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8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8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82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98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409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8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98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BF2EFF-F60F-40CD-98AF-0A8B944F1FC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8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08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33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198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685800"/>
            <a:ext cx="8534400" cy="907002"/>
          </a:xfrm>
          <a:noFill/>
        </p:spPr>
        <p:txBody>
          <a:bodyPr>
            <a:noAutofit/>
          </a:bodyPr>
          <a:lstStyle>
            <a:lvl1pPr algn="l">
              <a:defRPr sz="45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981200"/>
            <a:ext cx="8534400" cy="4144963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 b="1"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9273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CB421F-9076-461C-AC8E-5153EA8EA2C2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8BA299-387B-4A9F-A4F6-D5F6849D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979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83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5400"/>
            <a:ext cx="4040188" cy="8794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295400"/>
            <a:ext cx="4041775" cy="8794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15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14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006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7226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CB421F-9076-461C-AC8E-5153EA8EA2C2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8BA299-387B-4A9F-A4F6-D5F6849DD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156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914400"/>
            <a:ext cx="8683101" cy="6858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2514600"/>
            <a:ext cx="8686800" cy="3611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066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500" b="1" kern="1200">
          <a:solidFill>
            <a:schemeClr val="bg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1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b="1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customXml" Target="../ink/ink6.xml"/><Relationship Id="rId18" Type="http://schemas.openxmlformats.org/officeDocument/2006/relationships/image" Target="../media/image14.emf"/><Relationship Id="rId26" Type="http://schemas.openxmlformats.org/officeDocument/2006/relationships/image" Target="../media/image18.emf"/><Relationship Id="rId39" Type="http://schemas.openxmlformats.org/officeDocument/2006/relationships/customXml" Target="../ink/ink19.xml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34" Type="http://schemas.openxmlformats.org/officeDocument/2006/relationships/image" Target="../media/image22.emf"/><Relationship Id="rId42" Type="http://schemas.openxmlformats.org/officeDocument/2006/relationships/image" Target="../media/image26.emf"/><Relationship Id="rId7" Type="http://schemas.openxmlformats.org/officeDocument/2006/relationships/customXml" Target="../ink/ink3.xml"/><Relationship Id="rId12" Type="http://schemas.openxmlformats.org/officeDocument/2006/relationships/image" Target="../media/image11.emf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33" Type="http://schemas.openxmlformats.org/officeDocument/2006/relationships/customXml" Target="../ink/ink16.xml"/><Relationship Id="rId38" Type="http://schemas.openxmlformats.org/officeDocument/2006/relationships/image" Target="../media/image24.emf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13.emf"/><Relationship Id="rId20" Type="http://schemas.openxmlformats.org/officeDocument/2006/relationships/image" Target="../media/image15.emf"/><Relationship Id="rId29" Type="http://schemas.openxmlformats.org/officeDocument/2006/relationships/customXml" Target="../ink/ink14.xml"/><Relationship Id="rId41" Type="http://schemas.openxmlformats.org/officeDocument/2006/relationships/customXml" Target="../ink/ink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emf"/><Relationship Id="rId11" Type="http://schemas.openxmlformats.org/officeDocument/2006/relationships/customXml" Target="../ink/ink5.xml"/><Relationship Id="rId24" Type="http://schemas.openxmlformats.org/officeDocument/2006/relationships/image" Target="../media/image17.emf"/><Relationship Id="rId32" Type="http://schemas.openxmlformats.org/officeDocument/2006/relationships/image" Target="../media/image21.emf"/><Relationship Id="rId37" Type="http://schemas.openxmlformats.org/officeDocument/2006/relationships/customXml" Target="../ink/ink18.xml"/><Relationship Id="rId40" Type="http://schemas.openxmlformats.org/officeDocument/2006/relationships/image" Target="../media/image25.emf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19.emf"/><Relationship Id="rId36" Type="http://schemas.openxmlformats.org/officeDocument/2006/relationships/image" Target="../media/image23.emf"/><Relationship Id="rId10" Type="http://schemas.openxmlformats.org/officeDocument/2006/relationships/image" Target="../media/image10.emf"/><Relationship Id="rId19" Type="http://schemas.openxmlformats.org/officeDocument/2006/relationships/customXml" Target="../ink/ink9.xml"/><Relationship Id="rId31" Type="http://schemas.openxmlformats.org/officeDocument/2006/relationships/customXml" Target="../ink/ink15.xml"/><Relationship Id="rId4" Type="http://schemas.openxmlformats.org/officeDocument/2006/relationships/image" Target="../media/image7.emf"/><Relationship Id="rId9" Type="http://schemas.openxmlformats.org/officeDocument/2006/relationships/customXml" Target="../ink/ink4.xml"/><Relationship Id="rId14" Type="http://schemas.openxmlformats.org/officeDocument/2006/relationships/image" Target="../media/image12.emf"/><Relationship Id="rId22" Type="http://schemas.openxmlformats.org/officeDocument/2006/relationships/image" Target="../media/image16.emf"/><Relationship Id="rId27" Type="http://schemas.openxmlformats.org/officeDocument/2006/relationships/customXml" Target="../ink/ink13.xml"/><Relationship Id="rId30" Type="http://schemas.openxmlformats.org/officeDocument/2006/relationships/image" Target="../media/image20.emf"/><Relationship Id="rId35" Type="http://schemas.openxmlformats.org/officeDocument/2006/relationships/customXml" Target="../ink/ink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88694"/>
            <a:ext cx="8229600" cy="1371600"/>
          </a:xfrm>
        </p:spPr>
        <p:txBody>
          <a:bodyPr/>
          <a:lstStyle/>
          <a:p>
            <a:r>
              <a:rPr lang="en-US" sz="5000" dirty="0" smtClean="0"/>
              <a:t>U.S. – Canada </a:t>
            </a:r>
            <a:br>
              <a:rPr lang="en-US" sz="5000" dirty="0" smtClean="0"/>
            </a:br>
            <a:r>
              <a:rPr lang="en-US" sz="5000" dirty="0" smtClean="0"/>
              <a:t>Border</a:t>
            </a:r>
            <a:r>
              <a:rPr lang="en-US" sz="5000" dirty="0"/>
              <a:t> </a:t>
            </a:r>
            <a:r>
              <a:rPr lang="en-US" sz="5000" dirty="0" smtClean="0"/>
              <a:t>Data Warehouse</a:t>
            </a:r>
            <a:endParaRPr lang="en-US" sz="5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914400" y="2286000"/>
            <a:ext cx="7696200" cy="14478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</a:rPr>
              <a:t>Schema and web portal for national data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ubtitle 5"/>
          <p:cNvSpPr txBox="1">
            <a:spLocks/>
          </p:cNvSpPr>
          <p:nvPr/>
        </p:nvSpPr>
        <p:spPr>
          <a:xfrm>
            <a:off x="914400" y="3648474"/>
            <a:ext cx="7772400" cy="1524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chemeClr val="bg1"/>
                </a:solidFill>
              </a:rPr>
              <a:t>by</a:t>
            </a:r>
            <a:r>
              <a:rPr lang="en-US" dirty="0" smtClean="0">
                <a:solidFill>
                  <a:srgbClr val="C00000"/>
                </a:solidFill>
              </a:rPr>
              <a:t> Melissa Fanucci</a:t>
            </a:r>
          </a:p>
          <a:p>
            <a:pPr algn="l"/>
            <a:r>
              <a:rPr lang="en-US" sz="2000" dirty="0" smtClean="0">
                <a:solidFill>
                  <a:schemeClr val="bg1"/>
                </a:solidFill>
              </a:rPr>
              <a:t/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Senior Planner,</a:t>
            </a:r>
          </a:p>
          <a:p>
            <a:pPr algn="l"/>
            <a:r>
              <a:rPr lang="en-US" sz="2000" dirty="0" smtClean="0">
                <a:solidFill>
                  <a:schemeClr val="bg1"/>
                </a:solidFill>
              </a:rPr>
              <a:t>Whatcom Council of Governments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4400" y="5661763"/>
            <a:ext cx="8001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For </a:t>
            </a:r>
            <a:r>
              <a:rPr lang="en-U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the Transportation Border Working Group (TBWG)</a:t>
            </a:r>
            <a:endParaRPr lang="en-US" sz="14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1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Whatcom Council of Governments, Bellingham, WA </a:t>
            </a:r>
            <a:r>
              <a:rPr lang="en-US" sz="1400" dirty="0" smtClean="0">
                <a:solidFill>
                  <a:schemeClr val="bg1"/>
                </a:solidFill>
                <a:latin typeface="Arial"/>
                <a:cs typeface="Arial"/>
              </a:rPr>
              <a:t>● 360-676-6974 ● </a:t>
            </a:r>
            <a:r>
              <a:rPr lang="en-US" sz="1400" u="sng" dirty="0" smtClean="0">
                <a:solidFill>
                  <a:schemeClr val="bg1"/>
                </a:solidFill>
                <a:latin typeface="Arial"/>
                <a:cs typeface="Arial"/>
              </a:rPr>
              <a:t>melissa@wcog.org</a:t>
            </a:r>
            <a:r>
              <a:rPr lang="en-US" sz="140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endParaRPr 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917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14400"/>
            <a:ext cx="9144000" cy="8914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3056" y="0"/>
            <a:ext cx="8229600" cy="1066800"/>
          </a:xfrm>
        </p:spPr>
        <p:txBody>
          <a:bodyPr/>
          <a:lstStyle/>
          <a:p>
            <a:r>
              <a:rPr lang="en-US" sz="5000" dirty="0" smtClean="0"/>
              <a:t>Inventory</a:t>
            </a:r>
            <a:endParaRPr lang="en-US" sz="5000" dirty="0"/>
          </a:p>
        </p:txBody>
      </p:sp>
      <p:sp>
        <p:nvSpPr>
          <p:cNvPr id="10" name="Explosion 1 9"/>
          <p:cNvSpPr/>
          <p:nvPr/>
        </p:nvSpPr>
        <p:spPr>
          <a:xfrm rot="1269801">
            <a:off x="5256558" y="234650"/>
            <a:ext cx="4022801" cy="3277396"/>
          </a:xfrm>
          <a:prstGeom prst="irregularSeal1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Organized under system components more intuitive</a:t>
            </a:r>
            <a:endParaRPr lang="en-US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0" name="Subtitle 5"/>
          <p:cNvSpPr>
            <a:spLocks noGrp="1"/>
          </p:cNvSpPr>
          <p:nvPr>
            <p:ph type="subTitle" idx="1"/>
          </p:nvPr>
        </p:nvSpPr>
        <p:spPr>
          <a:xfrm>
            <a:off x="457200" y="990600"/>
            <a:ext cx="4495800" cy="91440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</a:rPr>
              <a:t>Describes details of system in one location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Explosion 1 6"/>
          <p:cNvSpPr/>
          <p:nvPr/>
        </p:nvSpPr>
        <p:spPr>
          <a:xfrm rot="20171590">
            <a:off x="2883428" y="2986417"/>
            <a:ext cx="2725938" cy="2230653"/>
          </a:xfrm>
          <a:prstGeom prst="irregularSeal1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TMDD with custom </a:t>
            </a:r>
            <a:r>
              <a:rPr lang="en-US" b="1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bwt</a:t>
            </a:r>
            <a:r>
              <a:rPr lang="en-US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elements</a:t>
            </a:r>
            <a:endParaRPr lang="en-US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85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8229600" cy="1066800"/>
          </a:xfrm>
        </p:spPr>
        <p:txBody>
          <a:bodyPr/>
          <a:lstStyle/>
          <a:p>
            <a:r>
              <a:rPr lang="en-US" sz="5000" dirty="0" smtClean="0"/>
              <a:t>National portal interface</a:t>
            </a:r>
            <a:endParaRPr lang="en-US" sz="5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04800" y="914400"/>
            <a:ext cx="7010400" cy="6096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</a:rPr>
              <a:t>Starts at the </a:t>
            </a:r>
            <a:r>
              <a:rPr lang="en-US" dirty="0" smtClean="0">
                <a:solidFill>
                  <a:srgbClr val="C00000"/>
                </a:solidFill>
              </a:rPr>
              <a:t>macro </a:t>
            </a:r>
            <a:r>
              <a:rPr lang="en-US" dirty="0" smtClean="0">
                <a:solidFill>
                  <a:schemeClr val="bg1"/>
                </a:solidFill>
              </a:rPr>
              <a:t>level.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6200" y="2590800"/>
            <a:ext cx="40749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Arial" pitchFamily="34" charset="0"/>
                <a:cs typeface="Arial" pitchFamily="34" charset="0"/>
              </a:rPr>
              <a:t>B.C. MINISTRY </a:t>
            </a:r>
            <a:r>
              <a:rPr lang="en-US" sz="3000" b="1" dirty="0" smtClean="0">
                <a:latin typeface="Arial" pitchFamily="34" charset="0"/>
                <a:cs typeface="Arial" pitchFamily="34" charset="0"/>
              </a:rPr>
              <a:t>OF</a:t>
            </a:r>
            <a:endParaRPr lang="en-US" sz="2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0" y="2590800"/>
            <a:ext cx="4455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Arial" pitchFamily="34" charset="0"/>
                <a:cs typeface="Arial" pitchFamily="34" charset="0"/>
              </a:rPr>
              <a:t>WA STATE DEPT. OF TRANSPORTATION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Updates every five minutes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Wait time by crossing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Wait time by mode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Volume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Queue length (mi)</a:t>
            </a:r>
            <a:endParaRPr lang="en-US" sz="2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00200"/>
            <a:ext cx="7467599" cy="482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005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7002"/>
          </a:xfrm>
          <a:solidFill>
            <a:schemeClr val="tx1">
              <a:lumMod val="85000"/>
            </a:schemeClr>
          </a:solidFill>
          <a:effectLst/>
        </p:spPr>
        <p:txBody>
          <a:bodyPr/>
          <a:lstStyle/>
          <a:p>
            <a:pPr algn="r"/>
            <a:r>
              <a:rPr lang="en-US" sz="4000" dirty="0" smtClean="0">
                <a:solidFill>
                  <a:schemeClr val="bg1"/>
                </a:solidFill>
              </a:rPr>
              <a:t>Crossings are selected by region.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042" y="914400"/>
            <a:ext cx="11548241" cy="5943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250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2607"/>
            <a:ext cx="9167648" cy="67753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2094" y="4871097"/>
            <a:ext cx="4521806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000" dirty="0" smtClean="0">
                <a:solidFill>
                  <a:srgbClr val="C00000"/>
                </a:solidFill>
              </a:rPr>
              <a:t>Vehicle types </a:t>
            </a:r>
            <a:r>
              <a:rPr lang="en-US" sz="3000" dirty="0" smtClean="0">
                <a:solidFill>
                  <a:schemeClr val="bg1"/>
                </a:solidFill>
              </a:rPr>
              <a:t>available.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7349" y="5633097"/>
            <a:ext cx="5182644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000" dirty="0" smtClean="0">
                <a:solidFill>
                  <a:schemeClr val="bg1"/>
                </a:solidFill>
              </a:rPr>
              <a:t>Graph, chart, or download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7002"/>
          </a:xfrm>
          <a:solidFill>
            <a:schemeClr val="tx1">
              <a:lumMod val="85000"/>
            </a:schemeClr>
          </a:solidFill>
          <a:effectLst/>
        </p:spPr>
        <p:txBody>
          <a:bodyPr/>
          <a:lstStyle/>
          <a:p>
            <a:pPr algn="r"/>
            <a:r>
              <a:rPr lang="en-US" sz="4000" dirty="0" smtClean="0">
                <a:solidFill>
                  <a:schemeClr val="bg1"/>
                </a:solidFill>
              </a:rPr>
              <a:t>Monthly detail view.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01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837610"/>
            <a:ext cx="9105630" cy="6706957"/>
            <a:chOff x="0" y="837610"/>
            <a:chExt cx="9105630" cy="6706957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837610"/>
              <a:ext cx="9105630" cy="67069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Oval 1"/>
            <p:cNvSpPr/>
            <p:nvPr/>
          </p:nvSpPr>
          <p:spPr>
            <a:xfrm>
              <a:off x="7962630" y="1024759"/>
              <a:ext cx="1143000" cy="7620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1"/>
          <p:cNvSpPr txBox="1">
            <a:spLocks/>
          </p:cNvSpPr>
          <p:nvPr/>
        </p:nvSpPr>
        <p:spPr>
          <a:xfrm>
            <a:off x="4666593" y="1981200"/>
            <a:ext cx="4521806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rgbClr val="C00000"/>
                </a:solidFill>
              </a:rPr>
              <a:t>Download </a:t>
            </a:r>
            <a:r>
              <a:rPr lang="en-US" sz="3000" dirty="0" smtClean="0">
                <a:solidFill>
                  <a:schemeClr val="bg1"/>
                </a:solidFill>
              </a:rPr>
              <a:t>by day too.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048000" y="5323490"/>
            <a:ext cx="6044492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Eventually by multiple metrics.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7002"/>
          </a:xfrm>
          <a:solidFill>
            <a:schemeClr val="tx1">
              <a:lumMod val="85000"/>
            </a:schemeClr>
          </a:solidFill>
          <a:effectLst/>
        </p:spPr>
        <p:txBody>
          <a:bodyPr/>
          <a:lstStyle/>
          <a:p>
            <a:pPr algn="r"/>
            <a:r>
              <a:rPr lang="en-US" sz="4000" dirty="0" smtClean="0">
                <a:solidFill>
                  <a:schemeClr val="bg1"/>
                </a:solidFill>
              </a:rPr>
              <a:t>Monthly detail view.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942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8229600" cy="1066800"/>
          </a:xfrm>
        </p:spPr>
        <p:txBody>
          <a:bodyPr/>
          <a:lstStyle/>
          <a:p>
            <a:r>
              <a:rPr lang="en-US" sz="5000" dirty="0" smtClean="0"/>
              <a:t>Quality rankings</a:t>
            </a:r>
            <a:endParaRPr lang="en-US" sz="5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810000" y="3685095"/>
            <a:ext cx="5118146" cy="6362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FF0000"/>
                </a:solidFill>
              </a:rPr>
              <a:t>Included</a:t>
            </a:r>
            <a:r>
              <a:rPr lang="en-US" dirty="0" smtClean="0">
                <a:solidFill>
                  <a:schemeClr val="bg1"/>
                </a:solidFill>
              </a:rPr>
              <a:t> in downloads..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6200" y="2590800"/>
            <a:ext cx="40749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Arial" pitchFamily="34" charset="0"/>
                <a:cs typeface="Arial" pitchFamily="34" charset="0"/>
              </a:rPr>
              <a:t>B.C. MINISTRY </a:t>
            </a:r>
            <a:r>
              <a:rPr lang="en-US" sz="3000" b="1" dirty="0" smtClean="0">
                <a:latin typeface="Arial" pitchFamily="34" charset="0"/>
                <a:cs typeface="Arial" pitchFamily="34" charset="0"/>
              </a:rPr>
              <a:t>OF</a:t>
            </a:r>
            <a:endParaRPr lang="en-US" sz="2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0199"/>
            <a:ext cx="3562350" cy="282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ubtitle 5"/>
          <p:cNvSpPr txBox="1">
            <a:spLocks/>
          </p:cNvSpPr>
          <p:nvPr/>
        </p:nvSpPr>
        <p:spPr>
          <a:xfrm>
            <a:off x="204952" y="1143000"/>
            <a:ext cx="8723194" cy="609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chemeClr val="bg1"/>
                </a:solidFill>
              </a:rPr>
              <a:t>Determined by how many datasets are complete.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84" y="4366720"/>
            <a:ext cx="7999413" cy="248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838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7002"/>
          </a:xfrm>
          <a:solidFill>
            <a:schemeClr val="tx1">
              <a:lumMod val="85000"/>
            </a:schemeClr>
          </a:solidFill>
          <a:effectLst/>
        </p:spPr>
        <p:txBody>
          <a:bodyPr/>
          <a:lstStyle/>
          <a:p>
            <a:pPr algn="r"/>
            <a:r>
              <a:rPr lang="en-US" sz="4000" dirty="0" smtClean="0">
                <a:solidFill>
                  <a:schemeClr val="bg1"/>
                </a:solidFill>
              </a:rPr>
              <a:t>Custom query searches are coming.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762000"/>
            <a:ext cx="11952288" cy="668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0140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7002"/>
          </a:xfrm>
          <a:solidFill>
            <a:schemeClr val="tx1">
              <a:lumMod val="85000"/>
            </a:schemeClr>
          </a:solidFill>
          <a:effectLst/>
        </p:spPr>
        <p:txBody>
          <a:bodyPr/>
          <a:lstStyle/>
          <a:p>
            <a:pPr algn="r"/>
            <a:r>
              <a:rPr lang="en-US" sz="4000" dirty="0" smtClean="0">
                <a:solidFill>
                  <a:schemeClr val="bg1"/>
                </a:solidFill>
              </a:rPr>
              <a:t>API flexibility built in.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8200"/>
            <a:ext cx="6494463" cy="701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val 1"/>
          <p:cNvSpPr/>
          <p:nvPr/>
        </p:nvSpPr>
        <p:spPr>
          <a:xfrm>
            <a:off x="1707931" y="1897117"/>
            <a:ext cx="838200" cy="609600"/>
          </a:xfrm>
          <a:prstGeom prst="ellipse">
            <a:avLst/>
          </a:prstGeom>
          <a:noFill/>
          <a:ln>
            <a:solidFill>
              <a:srgbClr val="EC5B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2546131" y="2201917"/>
            <a:ext cx="4235669" cy="7698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Subtitle 5"/>
          <p:cNvSpPr txBox="1">
            <a:spLocks/>
          </p:cNvSpPr>
          <p:nvPr/>
        </p:nvSpPr>
        <p:spPr>
          <a:xfrm>
            <a:off x="6781800" y="1752600"/>
            <a:ext cx="2362200" cy="449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000" dirty="0" err="1" smtClean="0">
                <a:solidFill>
                  <a:schemeClr val="tx1"/>
                </a:solidFill>
              </a:rPr>
              <a:t>Documenta-tion</a:t>
            </a:r>
            <a:r>
              <a:rPr lang="en-US" sz="3000" dirty="0" smtClean="0">
                <a:solidFill>
                  <a:schemeClr val="tx1"/>
                </a:solidFill>
              </a:rPr>
              <a:t> for linking directly to database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26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5257800" y="1066800"/>
            <a:ext cx="3863163" cy="533400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Please contact me.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8001000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&lt;?xml version="1.0" encoding="UTF-8"?&gt;</a:t>
            </a:r>
            <a:endParaRPr lang="en-US" dirty="0"/>
          </a:p>
          <a:p>
            <a:r>
              <a:rPr lang="en-CA" dirty="0"/>
              <a:t>&lt;</a:t>
            </a:r>
            <a:r>
              <a:rPr lang="en-CA" dirty="0" err="1"/>
              <a:t>borderCrossingData</a:t>
            </a:r>
            <a:r>
              <a:rPr lang="en-CA" dirty="0"/>
              <a:t> </a:t>
            </a:r>
            <a:r>
              <a:rPr lang="en-CA" dirty="0" err="1"/>
              <a:t>xmlns:xsi</a:t>
            </a:r>
            <a:r>
              <a:rPr lang="en-CA" dirty="0"/>
              <a:t>="http://www.w3.org/2001/XMLSchema-instance" </a:t>
            </a:r>
            <a:r>
              <a:rPr lang="en-CA" dirty="0" err="1"/>
              <a:t>xsi:noNamespaceSchemaLocation</a:t>
            </a:r>
            <a:r>
              <a:rPr lang="en-CA" dirty="0"/>
              <a:t>="borderCrossing.xsd"&gt;</a:t>
            </a:r>
            <a:endParaRPr lang="en-US" dirty="0"/>
          </a:p>
          <a:p>
            <a:r>
              <a:rPr lang="en-CA" dirty="0"/>
              <a:t>&lt;organization-id&gt;</a:t>
            </a:r>
            <a:r>
              <a:rPr lang="en-CA" dirty="0" err="1"/>
              <a:t>BCMoT</a:t>
            </a:r>
            <a:r>
              <a:rPr lang="en-CA" dirty="0"/>
              <a:t>&lt;/organization-id&gt;</a:t>
            </a:r>
            <a:endParaRPr lang="en-US" dirty="0"/>
          </a:p>
          <a:p>
            <a:r>
              <a:rPr lang="en-CA" dirty="0"/>
              <a:t>	&lt;inventory&gt;</a:t>
            </a:r>
            <a:endParaRPr lang="en-US" dirty="0"/>
          </a:p>
          <a:p>
            <a:r>
              <a:rPr lang="en-CA" dirty="0"/>
              <a:t>		&lt;detectors&gt;</a:t>
            </a:r>
            <a:endParaRPr lang="en-US" dirty="0"/>
          </a:p>
          <a:p>
            <a:r>
              <a:rPr lang="en-CA" dirty="0"/>
              <a:t>			&lt;detector&gt;</a:t>
            </a:r>
            <a:endParaRPr lang="en-US" dirty="0"/>
          </a:p>
          <a:p>
            <a:r>
              <a:rPr lang="en-CA" dirty="0"/>
              <a:t>				&lt;id&gt;&lt;/id &gt;</a:t>
            </a:r>
            <a:endParaRPr lang="en-US" dirty="0"/>
          </a:p>
          <a:p>
            <a:pPr lvl="8"/>
            <a:r>
              <a:rPr lang="en-CA" dirty="0"/>
              <a:t>&lt;name&gt;&lt;/name&gt;</a:t>
            </a:r>
            <a:endParaRPr lang="en-US" dirty="0"/>
          </a:p>
          <a:p>
            <a:r>
              <a:rPr lang="en-CA" dirty="0" smtClean="0"/>
              <a:t>				&lt;</a:t>
            </a:r>
            <a:r>
              <a:rPr lang="en-CA" dirty="0"/>
              <a:t>device-id&gt;&lt;/device-id&gt;</a:t>
            </a:r>
            <a:endParaRPr lang="en-US" dirty="0"/>
          </a:p>
          <a:p>
            <a:r>
              <a:rPr lang="en-CA" dirty="0" smtClean="0"/>
              <a:t>				&lt;</a:t>
            </a:r>
            <a:r>
              <a:rPr lang="en-CA" dirty="0"/>
              <a:t>device-type&gt; &lt;/device-type&gt;</a:t>
            </a:r>
            <a:endParaRPr lang="en-US" dirty="0"/>
          </a:p>
          <a:p>
            <a:r>
              <a:rPr lang="en-CA" dirty="0" smtClean="0"/>
              <a:t>				&lt;</a:t>
            </a:r>
            <a:r>
              <a:rPr lang="en-CA" dirty="0"/>
              <a:t>lanes&gt;</a:t>
            </a:r>
            <a:endParaRPr lang="en-US" dirty="0"/>
          </a:p>
          <a:p>
            <a:r>
              <a:rPr lang="en-CA" dirty="0" smtClean="0"/>
              <a:t>					&lt;</a:t>
            </a:r>
            <a:r>
              <a:rPr lang="en-CA" dirty="0"/>
              <a:t>lane-number&gt;&lt;/lane-number&gt;</a:t>
            </a:r>
            <a:endParaRPr lang="en-US" dirty="0"/>
          </a:p>
          <a:p>
            <a:r>
              <a:rPr lang="en-CA" dirty="0" smtClean="0"/>
              <a:t>					&lt;</a:t>
            </a:r>
            <a:r>
              <a:rPr lang="en-CA" dirty="0"/>
              <a:t>lane-number&gt;&lt;/lane-number&gt;</a:t>
            </a:r>
            <a:endParaRPr lang="en-US" dirty="0"/>
          </a:p>
          <a:p>
            <a:r>
              <a:rPr lang="en-CA" dirty="0" smtClean="0"/>
              <a:t>					&lt;</a:t>
            </a:r>
            <a:r>
              <a:rPr lang="en-CA" dirty="0"/>
              <a:t>lane-number&gt;&lt;/lane-number&gt;</a:t>
            </a:r>
            <a:endParaRPr lang="en-US" dirty="0"/>
          </a:p>
          <a:p>
            <a:r>
              <a:rPr lang="en-CA" dirty="0" smtClean="0"/>
              <a:t>				&lt;/</a:t>
            </a:r>
            <a:r>
              <a:rPr lang="en-CA" dirty="0"/>
              <a:t>lanes&gt;</a:t>
            </a:r>
            <a:endParaRPr lang="en-US" dirty="0"/>
          </a:p>
          <a:p>
            <a:r>
              <a:rPr lang="en-CA" dirty="0" smtClean="0"/>
              <a:t>				&lt;</a:t>
            </a:r>
            <a:r>
              <a:rPr lang="en-CA" dirty="0"/>
              <a:t>road-name&gt;&lt;/road-name&gt;</a:t>
            </a:r>
            <a:endParaRPr lang="en-US" dirty="0"/>
          </a:p>
          <a:p>
            <a:r>
              <a:rPr lang="en-CA" dirty="0" smtClean="0"/>
              <a:t>				&lt;</a:t>
            </a:r>
            <a:r>
              <a:rPr lang="en-CA" dirty="0"/>
              <a:t>direction&gt;&lt;/direction&gt;</a:t>
            </a:r>
            <a:endParaRPr lang="en-US" dirty="0"/>
          </a:p>
          <a:p>
            <a:r>
              <a:rPr lang="en-CA" dirty="0"/>
              <a:t>				&lt;booth-id&gt;4&lt;/booth-id&gt;</a:t>
            </a:r>
            <a:endParaRPr lang="en-US" dirty="0"/>
          </a:p>
          <a:p>
            <a:r>
              <a:rPr lang="en-CA" dirty="0" smtClean="0"/>
              <a:t>			&lt;/</a:t>
            </a:r>
            <a:r>
              <a:rPr lang="en-CA" dirty="0"/>
              <a:t>detector&gt;</a:t>
            </a:r>
            <a:endParaRPr lang="en-US" dirty="0"/>
          </a:p>
          <a:p>
            <a:r>
              <a:rPr lang="en-CA" dirty="0" smtClean="0"/>
              <a:t>		&lt;/</a:t>
            </a:r>
            <a:r>
              <a:rPr lang="en-CA" dirty="0"/>
              <a:t>detectors</a:t>
            </a:r>
            <a:r>
              <a:rPr lang="en-CA" dirty="0" smtClean="0"/>
              <a:t>&gt;</a:t>
            </a:r>
            <a:endParaRPr lang="en-US" dirty="0"/>
          </a:p>
          <a:p>
            <a:r>
              <a:rPr lang="en-CA" dirty="0" smtClean="0"/>
              <a:t>		&lt;</a:t>
            </a:r>
            <a:r>
              <a:rPr lang="en-CA" dirty="0"/>
              <a:t>booths&gt;</a:t>
            </a:r>
            <a:endParaRPr lang="en-US" dirty="0"/>
          </a:p>
          <a:p>
            <a:r>
              <a:rPr lang="en-CA" dirty="0"/>
              <a:t>	</a:t>
            </a:r>
            <a:r>
              <a:rPr lang="en-CA" dirty="0" smtClean="0"/>
              <a:t>		&lt;</a:t>
            </a:r>
            <a:r>
              <a:rPr lang="en-CA" dirty="0"/>
              <a:t>booth&gt;</a:t>
            </a:r>
            <a:endParaRPr lang="en-US" dirty="0"/>
          </a:p>
          <a:p>
            <a:r>
              <a:rPr lang="en-CA" dirty="0"/>
              <a:t>		</a:t>
            </a:r>
            <a:r>
              <a:rPr lang="en-CA" dirty="0" smtClean="0"/>
              <a:t>		&lt;</a:t>
            </a:r>
            <a:r>
              <a:rPr lang="en-CA" dirty="0"/>
              <a:t>id&gt;&lt;/id&gt;</a:t>
            </a:r>
            <a:endParaRPr lang="en-US" dirty="0"/>
          </a:p>
          <a:p>
            <a:r>
              <a:rPr lang="en-CA" dirty="0"/>
              <a:t>		</a:t>
            </a:r>
            <a:r>
              <a:rPr lang="en-CA" dirty="0" smtClean="0"/>
              <a:t>		&lt;</a:t>
            </a:r>
            <a:r>
              <a:rPr lang="en-CA" dirty="0"/>
              <a:t>type&gt;&lt;/type&gt;</a:t>
            </a:r>
            <a:endParaRPr lang="en-US" dirty="0"/>
          </a:p>
          <a:p>
            <a:r>
              <a:rPr lang="en-CA" dirty="0"/>
              <a:t>		</a:t>
            </a:r>
            <a:r>
              <a:rPr lang="en-CA" dirty="0" smtClean="0"/>
              <a:t>		&lt;</a:t>
            </a:r>
            <a:r>
              <a:rPr lang="en-CA" dirty="0"/>
              <a:t>direction&gt;&lt;/direction</a:t>
            </a:r>
            <a:r>
              <a:rPr lang="en-CA" dirty="0" smtClean="0"/>
              <a:t>&gt;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0199" y="-8906"/>
            <a:ext cx="3740727" cy="907002"/>
          </a:xfrm>
          <a:solidFill>
            <a:schemeClr val="tx1">
              <a:lumMod val="85000"/>
            </a:schemeClr>
          </a:solidFill>
          <a:effectLst/>
        </p:spPr>
        <p:txBody>
          <a:bodyPr/>
          <a:lstStyle/>
          <a:p>
            <a:pPr algn="r"/>
            <a:r>
              <a:rPr lang="en-US" dirty="0" smtClean="0">
                <a:solidFill>
                  <a:schemeClr val="bg1"/>
                </a:solidFill>
                <a:latin typeface="Helvetica" pitchFamily="34" charset="0"/>
              </a:rPr>
              <a:t>Feedback?</a:t>
            </a:r>
            <a:endParaRPr lang="en-US" dirty="0">
              <a:solidFill>
                <a:schemeClr val="bg1"/>
              </a:solidFill>
              <a:latin typeface="Helvetica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2400" y="2209800"/>
            <a:ext cx="3276600" cy="1877437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5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Melissa Fanucci</a:t>
            </a:r>
          </a:p>
          <a:p>
            <a:r>
              <a:rPr lang="en-US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Senior </a:t>
            </a:r>
            <a:r>
              <a:rPr lang="en-US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Planner</a:t>
            </a:r>
            <a:endParaRPr lang="en-US" sz="22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Whatcom COG</a:t>
            </a:r>
          </a:p>
          <a:p>
            <a:r>
              <a:rPr lang="en-US" sz="2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360-676-6974</a:t>
            </a:r>
          </a:p>
          <a:p>
            <a:r>
              <a:rPr lang="en-US" sz="25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melissa@wcog.org</a:t>
            </a:r>
            <a:endParaRPr lang="en-US" sz="25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112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:\IMTC\IMTC Materials\Resource Manual\2012 Manual\nightpeacearc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19200" y="0"/>
            <a:ext cx="10386931" cy="689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chemeClr val="tx1">
              <a:lumMod val="85000"/>
            </a:schemeClr>
          </a:solidFill>
          <a:effectLst/>
        </p:spPr>
        <p:txBody>
          <a:bodyPr/>
          <a:lstStyle/>
          <a:p>
            <a:pPr algn="r"/>
            <a:r>
              <a:rPr lang="en-US" sz="4000" dirty="0" smtClean="0">
                <a:solidFill>
                  <a:schemeClr val="bg1"/>
                </a:solidFill>
              </a:rPr>
              <a:t>What is the </a:t>
            </a:r>
            <a:r>
              <a:rPr lang="en-US" sz="4000" dirty="0" smtClean="0">
                <a:solidFill>
                  <a:schemeClr val="bg1"/>
                </a:solidFill>
              </a:rPr>
              <a:t>Cascade Gateway Border </a:t>
            </a:r>
            <a:r>
              <a:rPr lang="en-US" sz="4000" dirty="0" smtClean="0">
                <a:solidFill>
                  <a:schemeClr val="bg1"/>
                </a:solidFill>
              </a:rPr>
              <a:t>Data Warehouse?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863937" y="1916405"/>
            <a:ext cx="2280063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rgbClr val="C00000"/>
                </a:solidFill>
              </a:rPr>
              <a:t>Wait times.</a:t>
            </a:r>
            <a:endParaRPr lang="en-US" sz="3000" dirty="0">
              <a:solidFill>
                <a:srgbClr val="C00000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174475" y="1230605"/>
            <a:ext cx="2995531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Traffic volume.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6174475" y="2602205"/>
            <a:ext cx="2995531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Service rate.</a:t>
            </a: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41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961"/>
            <a:ext cx="9139451" cy="6854588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610600" cy="907002"/>
          </a:xfrm>
          <a:solidFill>
            <a:schemeClr val="tx1">
              <a:lumMod val="85000"/>
            </a:schemeClr>
          </a:solidFill>
          <a:effectLst/>
        </p:spPr>
        <p:txBody>
          <a:bodyPr/>
          <a:lstStyle/>
          <a:p>
            <a:pPr algn="r"/>
            <a:r>
              <a:rPr lang="en-US" sz="4000" dirty="0" smtClean="0">
                <a:solidFill>
                  <a:schemeClr val="bg1"/>
                </a:solidFill>
              </a:rPr>
              <a:t>Expanded Border Data Warehouse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980295" y="5067300"/>
            <a:ext cx="4161430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Bluetooth wait times.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562600" y="4038600"/>
            <a:ext cx="3581399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Three crossings.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5203209" y="6096000"/>
            <a:ext cx="3962400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rgbClr val="C00000"/>
                </a:solidFill>
              </a:rPr>
              <a:t>Seven</a:t>
            </a:r>
            <a:r>
              <a:rPr lang="en-US" sz="3000" dirty="0" smtClean="0">
                <a:solidFill>
                  <a:schemeClr val="bg1"/>
                </a:solidFill>
              </a:rPr>
              <a:t> agencies.</a:t>
            </a: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172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989" y="0"/>
            <a:ext cx="10442089" cy="6934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799" y="-8906"/>
            <a:ext cx="3893127" cy="907002"/>
          </a:xfrm>
          <a:solidFill>
            <a:schemeClr val="tx1">
              <a:lumMod val="85000"/>
            </a:schemeClr>
          </a:solidFill>
          <a:effectLst/>
        </p:spPr>
        <p:txBody>
          <a:bodyPr/>
          <a:lstStyle/>
          <a:p>
            <a:pPr algn="r"/>
            <a:r>
              <a:rPr lang="en-US" dirty="0" smtClean="0">
                <a:solidFill>
                  <a:schemeClr val="bg1"/>
                </a:solidFill>
                <a:latin typeface="Helvetica" pitchFamily="34" charset="0"/>
              </a:rPr>
              <a:t>New </a:t>
            </a:r>
            <a:r>
              <a:rPr lang="en-US" dirty="0" smtClean="0">
                <a:solidFill>
                  <a:schemeClr val="bg1"/>
                </a:solidFill>
                <a:latin typeface="Helvetica" pitchFamily="34" charset="0"/>
              </a:rPr>
              <a:t>system:</a:t>
            </a:r>
            <a:endParaRPr lang="en-US" dirty="0">
              <a:solidFill>
                <a:schemeClr val="bg1"/>
              </a:solidFill>
              <a:latin typeface="Helvetica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191000" y="990600"/>
            <a:ext cx="4953990" cy="533400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rgbClr val="C00000"/>
                </a:solidFill>
              </a:rPr>
              <a:t>Inventory new data types:</a:t>
            </a:r>
            <a:endParaRPr lang="en-US" sz="3000" dirty="0">
              <a:solidFill>
                <a:srgbClr val="C00000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620000" y="1828800"/>
            <a:ext cx="1523999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Actual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53299" y="2667000"/>
            <a:ext cx="1803838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Current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086600" y="3505200"/>
            <a:ext cx="2071852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Predictive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3759180"/>
            <a:ext cx="4688989" cy="533400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000" dirty="0" smtClean="0">
                <a:solidFill>
                  <a:srgbClr val="C00000"/>
                </a:solidFill>
              </a:rPr>
              <a:t>Data in different format:</a:t>
            </a:r>
            <a:endParaRPr lang="en-US" sz="3000" dirty="0">
              <a:solidFill>
                <a:srgbClr val="C00000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4679283"/>
            <a:ext cx="3581399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000" dirty="0" smtClean="0">
                <a:solidFill>
                  <a:schemeClr val="bg1"/>
                </a:solidFill>
              </a:rPr>
              <a:t>Links and Routes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-1" y="5450004"/>
            <a:ext cx="2344495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sz="3000" dirty="0" smtClean="0">
                <a:solidFill>
                  <a:schemeClr val="bg1"/>
                </a:solidFill>
              </a:rPr>
              <a:t>No volume</a:t>
            </a: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019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52400"/>
            <a:ext cx="8229600" cy="1371600"/>
          </a:xfrm>
        </p:spPr>
        <p:txBody>
          <a:bodyPr/>
          <a:lstStyle/>
          <a:p>
            <a:r>
              <a:rPr lang="en-US" sz="5000" dirty="0" smtClean="0"/>
              <a:t>U.S. border-wide archive</a:t>
            </a:r>
            <a:endParaRPr lang="en-US" sz="5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04800" y="1295400"/>
            <a:ext cx="7010400" cy="6096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</a:rPr>
              <a:t>of </a:t>
            </a:r>
            <a:r>
              <a:rPr lang="en-US" dirty="0" smtClean="0">
                <a:solidFill>
                  <a:srgbClr val="C00000"/>
                </a:solidFill>
              </a:rPr>
              <a:t>common</a:t>
            </a:r>
            <a:r>
              <a:rPr lang="en-US" dirty="0" smtClean="0">
                <a:solidFill>
                  <a:schemeClr val="bg1"/>
                </a:solidFill>
              </a:rPr>
              <a:t> denominators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667000" y="5486400"/>
            <a:ext cx="3933968" cy="1295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b="1" dirty="0" smtClean="0">
                <a:latin typeface="Arial" pitchFamily="34" charset="0"/>
                <a:cs typeface="Arial" pitchFamily="34" charset="0"/>
              </a:rPr>
              <a:t>Border Data Warehouse</a:t>
            </a:r>
          </a:p>
          <a:p>
            <a:pPr algn="ctr"/>
            <a:r>
              <a:rPr lang="en-US" sz="2500" dirty="0" smtClean="0">
                <a:latin typeface="Arial" pitchFamily="34" charset="0"/>
                <a:cs typeface="Arial" pitchFamily="34" charset="0"/>
              </a:rPr>
              <a:t>(cloud server)</a:t>
            </a:r>
            <a:endParaRPr lang="en-US" sz="25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200" y="2079009"/>
            <a:ext cx="2667000" cy="1371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Cascade Gateway </a:t>
            </a:r>
            <a:br>
              <a:rPr lang="en-US" sz="2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</a:br>
            <a:r>
              <a:rPr lang="en-US" sz="2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Portal</a:t>
            </a:r>
          </a:p>
          <a:p>
            <a:pPr algn="ctr"/>
            <a:r>
              <a:rPr lang="en-US" sz="15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CascadeGatewayData.com</a:t>
            </a:r>
            <a:endParaRPr lang="en-US" sz="1500" b="1" dirty="0">
              <a:solidFill>
                <a:srgbClr val="C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400800" y="2057400"/>
            <a:ext cx="2707943" cy="1371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Niagara Region</a:t>
            </a:r>
          </a:p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Portal</a:t>
            </a:r>
          </a:p>
          <a:p>
            <a:pPr algn="ctr"/>
            <a:r>
              <a:rPr lang="en-US" sz="15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URL TBD</a:t>
            </a:r>
            <a:endParaRPr lang="en-US" sz="15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109984" y="2060812"/>
            <a:ext cx="3048000" cy="1371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U.S.A. / Canada</a:t>
            </a:r>
            <a:br>
              <a:rPr lang="en-US" sz="2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</a:br>
            <a:r>
              <a:rPr lang="en-US" sz="2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Portal</a:t>
            </a:r>
          </a:p>
          <a:p>
            <a:pPr algn="ctr"/>
            <a:r>
              <a:rPr lang="en-US" sz="15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BorderDataWarehouse.com</a:t>
            </a:r>
            <a:endParaRPr lang="en-US" sz="15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1" name="Straight Arrow Connector 20"/>
          <p:cNvCxnSpPr>
            <a:stCxn id="4" idx="0"/>
            <a:endCxn id="15" idx="2"/>
          </p:cNvCxnSpPr>
          <p:nvPr/>
        </p:nvCxnSpPr>
        <p:spPr>
          <a:xfrm flipV="1">
            <a:off x="4633984" y="3429000"/>
            <a:ext cx="3120788" cy="2057400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4" idx="0"/>
            <a:endCxn id="8" idx="2"/>
          </p:cNvCxnSpPr>
          <p:nvPr/>
        </p:nvCxnSpPr>
        <p:spPr>
          <a:xfrm flipH="1" flipV="1">
            <a:off x="1409700" y="3450609"/>
            <a:ext cx="3224284" cy="2035791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4" idx="0"/>
            <a:endCxn id="17" idx="2"/>
          </p:cNvCxnSpPr>
          <p:nvPr/>
        </p:nvCxnSpPr>
        <p:spPr>
          <a:xfrm flipV="1">
            <a:off x="4633984" y="3432412"/>
            <a:ext cx="0" cy="2053988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6200" y="3657600"/>
            <a:ext cx="294564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dirty="0" smtClean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Wait times</a:t>
            </a:r>
          </a:p>
          <a:p>
            <a:pPr>
              <a:spcAft>
                <a:spcPts val="600"/>
              </a:spcAft>
            </a:pPr>
            <a:r>
              <a:rPr lang="en-US" sz="2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Volume</a:t>
            </a:r>
          </a:p>
          <a:p>
            <a:pPr>
              <a:spcAft>
                <a:spcPts val="600"/>
              </a:spcAft>
            </a:pPr>
            <a:r>
              <a:rPr lang="en-US" sz="2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Trucks, cars, NEXUS</a:t>
            </a:r>
          </a:p>
          <a:p>
            <a:pPr>
              <a:spcAft>
                <a:spcPts val="600"/>
              </a:spcAft>
            </a:pPr>
            <a:r>
              <a:rPr lang="en-US" sz="2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Departure rate</a:t>
            </a:r>
          </a:p>
          <a:p>
            <a:pPr>
              <a:spcAft>
                <a:spcPts val="600"/>
              </a:spcAft>
            </a:pPr>
            <a:r>
              <a:rPr lang="en-US" sz="2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WIM data</a:t>
            </a:r>
          </a:p>
          <a:p>
            <a:pPr>
              <a:spcAft>
                <a:spcPts val="600"/>
              </a:spcAft>
            </a:pPr>
            <a:r>
              <a:rPr lang="en-US" sz="2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BTS data</a:t>
            </a:r>
          </a:p>
          <a:p>
            <a:pPr>
              <a:spcAft>
                <a:spcPts val="600"/>
              </a:spcAft>
            </a:pPr>
            <a:r>
              <a:rPr lang="en-US" sz="2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Booth status data?</a:t>
            </a:r>
            <a:endParaRPr lang="en-US" sz="2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638800" y="3657600"/>
            <a:ext cx="3464826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000" dirty="0" smtClean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Wait times</a:t>
            </a:r>
          </a:p>
          <a:p>
            <a:pPr algn="r">
              <a:spcAft>
                <a:spcPts val="600"/>
              </a:spcAft>
            </a:pPr>
            <a:r>
              <a:rPr lang="en-US" sz="2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Volume?</a:t>
            </a:r>
          </a:p>
          <a:p>
            <a:pPr algn="r">
              <a:spcAft>
                <a:spcPts val="600"/>
              </a:spcAft>
            </a:pPr>
            <a:r>
              <a:rPr lang="en-US" sz="2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Booth status data?</a:t>
            </a:r>
            <a:endParaRPr lang="en-US" sz="2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1549021" y="3657600"/>
            <a:ext cx="2108579" cy="228600"/>
            <a:chOff x="1549021" y="3657600"/>
            <a:chExt cx="2108579" cy="228600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1549021" y="3886200"/>
              <a:ext cx="2108579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3657600" y="3657600"/>
              <a:ext cx="0" cy="228600"/>
            </a:xfrm>
            <a:prstGeom prst="line">
              <a:avLst/>
            </a:prstGeom>
            <a:ln w="254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5486400" y="3657600"/>
            <a:ext cx="2108579" cy="228600"/>
            <a:chOff x="5486400" y="3657600"/>
            <a:chExt cx="2108579" cy="228600"/>
          </a:xfrm>
        </p:grpSpPr>
        <p:cxnSp>
          <p:nvCxnSpPr>
            <p:cNvPr id="43" name="Straight Connector 42"/>
            <p:cNvCxnSpPr/>
            <p:nvPr/>
          </p:nvCxnSpPr>
          <p:spPr>
            <a:xfrm>
              <a:off x="5486400" y="3886200"/>
              <a:ext cx="2108579" cy="0"/>
            </a:xfrm>
            <a:prstGeom prst="line">
              <a:avLst/>
            </a:prstGeom>
            <a:ln w="254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V="1">
              <a:off x="5486400" y="3657600"/>
              <a:ext cx="0" cy="228600"/>
            </a:xfrm>
            <a:prstGeom prst="line">
              <a:avLst/>
            </a:prstGeom>
            <a:ln w="254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2080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04800"/>
            <a:ext cx="8683101" cy="685800"/>
          </a:xfrm>
        </p:spPr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grpSp>
        <p:nvGrpSpPr>
          <p:cNvPr id="64" name="Group 63"/>
          <p:cNvGrpSpPr/>
          <p:nvPr/>
        </p:nvGrpSpPr>
        <p:grpSpPr>
          <a:xfrm>
            <a:off x="7588988" y="3337508"/>
            <a:ext cx="1371600" cy="838200"/>
            <a:chOff x="762000" y="1447800"/>
            <a:chExt cx="1371600" cy="838200"/>
          </a:xfrm>
        </p:grpSpPr>
        <p:sp>
          <p:nvSpPr>
            <p:cNvPr id="4" name="Rectangle 3"/>
            <p:cNvSpPr/>
            <p:nvPr/>
          </p:nvSpPr>
          <p:spPr>
            <a:xfrm>
              <a:off x="762000" y="1447800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U.S. CBP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762000" y="1679448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Peace Bridge booth status data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7588988" y="2209800"/>
            <a:ext cx="1371600" cy="838200"/>
            <a:chOff x="762000" y="2438400"/>
            <a:chExt cx="1371600" cy="838200"/>
          </a:xfrm>
        </p:grpSpPr>
        <p:sp>
          <p:nvSpPr>
            <p:cNvPr id="8" name="Rectangle 7"/>
            <p:cNvSpPr/>
            <p:nvPr/>
          </p:nvSpPr>
          <p:spPr>
            <a:xfrm>
              <a:off x="762000" y="2438400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CBSA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762000" y="2670048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Peace Bridge booth status data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304800" y="3421701"/>
            <a:ext cx="1371600" cy="838200"/>
            <a:chOff x="744322" y="3406445"/>
            <a:chExt cx="1371600" cy="838200"/>
          </a:xfrm>
        </p:grpSpPr>
        <p:sp>
          <p:nvSpPr>
            <p:cNvPr id="11" name="Rectangle 10"/>
            <p:cNvSpPr/>
            <p:nvPr/>
          </p:nvSpPr>
          <p:spPr>
            <a:xfrm>
              <a:off x="744322" y="3406445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NYDOT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44322" y="3638093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Corridor travel times (toll tags)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304800" y="5867400"/>
            <a:ext cx="1371600" cy="838200"/>
            <a:chOff x="2275027" y="1447800"/>
            <a:chExt cx="1371600" cy="838200"/>
          </a:xfrm>
        </p:grpSpPr>
        <p:sp>
          <p:nvSpPr>
            <p:cNvPr id="14" name="Rectangle 13"/>
            <p:cNvSpPr/>
            <p:nvPr/>
          </p:nvSpPr>
          <p:spPr>
            <a:xfrm>
              <a:off x="2275027" y="1447800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BUFFALO BRIDGE COMMISSION</a:t>
              </a:r>
              <a:endParaRPr lang="en-US" sz="8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275027" y="1679448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Peace Bridge vehicle counts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125847" y="4495800"/>
            <a:ext cx="1371600" cy="838200"/>
            <a:chOff x="3962400" y="1447800"/>
            <a:chExt cx="1371600" cy="838200"/>
          </a:xfrm>
        </p:grpSpPr>
        <p:sp>
          <p:nvSpPr>
            <p:cNvPr id="17" name="Rectangle 16"/>
            <p:cNvSpPr/>
            <p:nvPr/>
          </p:nvSpPr>
          <p:spPr>
            <a:xfrm>
              <a:off x="3962400" y="1447800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BUFFALO BRIDGE COMMISSION</a:t>
              </a:r>
              <a:endParaRPr lang="en-US" sz="8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62400" y="1679448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Border delay websites/signs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7588988" y="4495800"/>
            <a:ext cx="1371600" cy="838200"/>
            <a:chOff x="2362200" y="2438400"/>
            <a:chExt cx="1371600" cy="838200"/>
          </a:xfrm>
        </p:grpSpPr>
        <p:sp>
          <p:nvSpPr>
            <p:cNvPr id="20" name="Rectangle 19"/>
            <p:cNvSpPr/>
            <p:nvPr/>
          </p:nvSpPr>
          <p:spPr>
            <a:xfrm>
              <a:off x="2362200" y="2438400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NIAGARA FALLS BRIDGE COMMISSION</a:t>
              </a:r>
              <a:endParaRPr lang="en-US" sz="8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362200" y="2670048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Border delay websites/signs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304800" y="4495800"/>
            <a:ext cx="1371600" cy="838200"/>
            <a:chOff x="2370734" y="3375355"/>
            <a:chExt cx="1371600" cy="838200"/>
          </a:xfrm>
        </p:grpSpPr>
        <p:sp>
          <p:nvSpPr>
            <p:cNvPr id="23" name="Rectangle 22"/>
            <p:cNvSpPr/>
            <p:nvPr/>
          </p:nvSpPr>
          <p:spPr>
            <a:xfrm>
              <a:off x="2370734" y="3375355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NIAGARA FALLS BRIDGE COMMISSION</a:t>
              </a:r>
              <a:endParaRPr lang="en-US" sz="8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370734" y="3607003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Bridge loop detector data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7620000" y="5867400"/>
            <a:ext cx="1371600" cy="838200"/>
            <a:chOff x="4038600" y="2537155"/>
            <a:chExt cx="1371600" cy="838200"/>
          </a:xfrm>
        </p:grpSpPr>
        <p:sp>
          <p:nvSpPr>
            <p:cNvPr id="26" name="Rectangle 25"/>
            <p:cNvSpPr/>
            <p:nvPr/>
          </p:nvSpPr>
          <p:spPr>
            <a:xfrm>
              <a:off x="4038600" y="2537155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NIAGARA FALLS BRIDGE COMMISSION</a:t>
              </a:r>
              <a:endParaRPr lang="en-US" sz="8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038600" y="2768803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Manual data overrides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2133600" y="5850721"/>
            <a:ext cx="1371600" cy="838200"/>
            <a:chOff x="4009339" y="3567989"/>
            <a:chExt cx="1371600" cy="838200"/>
          </a:xfrm>
        </p:grpSpPr>
        <p:sp>
          <p:nvSpPr>
            <p:cNvPr id="33" name="Rectangle 32"/>
            <p:cNvSpPr/>
            <p:nvPr/>
          </p:nvSpPr>
          <p:spPr>
            <a:xfrm>
              <a:off x="4009339" y="3567989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FREE AHEAD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009339" y="3799637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Peace Bridge Bluetooth system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3962400" y="5850721"/>
            <a:ext cx="1371600" cy="838200"/>
            <a:chOff x="5507126" y="1447800"/>
            <a:chExt cx="1371600" cy="838200"/>
          </a:xfrm>
        </p:grpSpPr>
        <p:sp>
          <p:nvSpPr>
            <p:cNvPr id="36" name="Rectangle 35"/>
            <p:cNvSpPr/>
            <p:nvPr/>
          </p:nvSpPr>
          <p:spPr>
            <a:xfrm>
              <a:off x="5507126" y="1447800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FREE AHEAD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507126" y="1679448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Rainbow Bridge Bluetooth system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5791200" y="5867400"/>
            <a:ext cx="1371600" cy="838200"/>
            <a:chOff x="5546750" y="2448459"/>
            <a:chExt cx="1371600" cy="838200"/>
          </a:xfrm>
        </p:grpSpPr>
        <p:sp>
          <p:nvSpPr>
            <p:cNvPr id="39" name="Rectangle 38"/>
            <p:cNvSpPr/>
            <p:nvPr/>
          </p:nvSpPr>
          <p:spPr>
            <a:xfrm>
              <a:off x="5546750" y="2448459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FREE AHEAD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546750" y="2680107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Lewiston – </a:t>
              </a:r>
              <a:r>
                <a:rPr lang="en-US" sz="1200" dirty="0" err="1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Queenston</a:t>
              </a:r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 Bluetooth Sys.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3946894" y="4495800"/>
            <a:ext cx="1371600" cy="838200"/>
            <a:chOff x="5715000" y="3442107"/>
            <a:chExt cx="1371600" cy="838200"/>
          </a:xfrm>
        </p:grpSpPr>
        <p:sp>
          <p:nvSpPr>
            <p:cNvPr id="42" name="Rectangle 41"/>
            <p:cNvSpPr/>
            <p:nvPr/>
          </p:nvSpPr>
          <p:spPr>
            <a:xfrm>
              <a:off x="5715000" y="3442107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U.S. CBP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715000" y="3673755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Border delay website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767941" y="4495800"/>
            <a:ext cx="1371600" cy="838200"/>
            <a:chOff x="5638800" y="4406189"/>
            <a:chExt cx="1371600" cy="838200"/>
          </a:xfrm>
        </p:grpSpPr>
        <p:sp>
          <p:nvSpPr>
            <p:cNvPr id="45" name="Rectangle 44"/>
            <p:cNvSpPr/>
            <p:nvPr/>
          </p:nvSpPr>
          <p:spPr>
            <a:xfrm>
              <a:off x="5638800" y="4406189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CBSA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638800" y="4637837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Border delay website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2059172" y="1219200"/>
            <a:ext cx="1371600" cy="838200"/>
            <a:chOff x="762000" y="4422039"/>
            <a:chExt cx="1371600" cy="838200"/>
          </a:xfrm>
        </p:grpSpPr>
        <p:sp>
          <p:nvSpPr>
            <p:cNvPr id="48" name="Rectangle 47"/>
            <p:cNvSpPr/>
            <p:nvPr/>
          </p:nvSpPr>
          <p:spPr>
            <a:xfrm>
              <a:off x="762000" y="4422039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WCOG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762000" y="4653687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Cascade Gateway Portal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4016449" y="2875104"/>
            <a:ext cx="1371600" cy="838200"/>
            <a:chOff x="2438400" y="4426307"/>
            <a:chExt cx="1371600" cy="838200"/>
          </a:xfrm>
        </p:grpSpPr>
        <p:sp>
          <p:nvSpPr>
            <p:cNvPr id="51" name="Rectangle 50"/>
            <p:cNvSpPr/>
            <p:nvPr/>
          </p:nvSpPr>
          <p:spPr>
            <a:xfrm>
              <a:off x="2438400" y="4426307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WCOG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2438400" y="4657955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Border Data Warehouse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5392479" y="1255572"/>
            <a:ext cx="1371600" cy="838200"/>
            <a:chOff x="3966058" y="4515613"/>
            <a:chExt cx="1371600" cy="838200"/>
          </a:xfrm>
        </p:grpSpPr>
        <p:sp>
          <p:nvSpPr>
            <p:cNvPr id="54" name="Rectangle 53"/>
            <p:cNvSpPr/>
            <p:nvPr/>
          </p:nvSpPr>
          <p:spPr>
            <a:xfrm>
              <a:off x="3966058" y="4515613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WCOG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966058" y="4747261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Niagara Region Portal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304800" y="2362200"/>
            <a:ext cx="1371600" cy="838200"/>
            <a:chOff x="-381000" y="1679448"/>
            <a:chExt cx="1371600" cy="838200"/>
          </a:xfrm>
        </p:grpSpPr>
        <p:sp>
          <p:nvSpPr>
            <p:cNvPr id="57" name="Rectangle 56"/>
            <p:cNvSpPr/>
            <p:nvPr/>
          </p:nvSpPr>
          <p:spPr>
            <a:xfrm>
              <a:off x="-381000" y="1679448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MTO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-381000" y="1911096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Loop detectors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304800" y="1219541"/>
            <a:ext cx="1371600" cy="838200"/>
            <a:chOff x="-457200" y="2765755"/>
            <a:chExt cx="1371600" cy="838200"/>
          </a:xfrm>
        </p:grpSpPr>
        <p:sp>
          <p:nvSpPr>
            <p:cNvPr id="60" name="Rectangle 59"/>
            <p:cNvSpPr/>
            <p:nvPr/>
          </p:nvSpPr>
          <p:spPr>
            <a:xfrm>
              <a:off x="-457200" y="2765755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MTO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-457200" y="2997403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US-bound ATIS system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3733800" y="1244939"/>
            <a:ext cx="1371600" cy="838200"/>
            <a:chOff x="762000" y="4422039"/>
            <a:chExt cx="1371600" cy="838200"/>
          </a:xfrm>
        </p:grpSpPr>
        <p:sp>
          <p:nvSpPr>
            <p:cNvPr id="81" name="Rectangle 80"/>
            <p:cNvSpPr/>
            <p:nvPr/>
          </p:nvSpPr>
          <p:spPr>
            <a:xfrm>
              <a:off x="762000" y="4422039"/>
              <a:ext cx="1371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WCOG</a:t>
              </a:r>
              <a:endParaRPr lang="en-US" sz="12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762000" y="4653687"/>
              <a:ext cx="1371600" cy="6065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pitchFamily="34" charset="0"/>
                  <a:cs typeface="Arial" pitchFamily="34" charset="0"/>
                </a:rPr>
                <a:t>U.S. – Canada Portal</a:t>
              </a:r>
              <a:endParaRPr 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1" name="Ink 100"/>
              <p14:cNvContentPartPr/>
              <p14:nvPr/>
            </p14:nvContentPartPr>
            <p14:xfrm>
              <a:off x="2841497" y="5408498"/>
              <a:ext cx="1410480" cy="3819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35737" y="5395898"/>
                <a:ext cx="1428840" cy="40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3" name="Ink 102"/>
              <p14:cNvContentPartPr/>
              <p14:nvPr/>
            </p14:nvContentPartPr>
            <p14:xfrm>
              <a:off x="2724497" y="5438018"/>
              <a:ext cx="142200" cy="36504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14417" y="5427938"/>
                <a:ext cx="163440" cy="3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6" name="Ink 105"/>
              <p14:cNvContentPartPr/>
              <p14:nvPr/>
            </p14:nvContentPartPr>
            <p14:xfrm>
              <a:off x="4566257" y="5451698"/>
              <a:ext cx="198000" cy="42408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55097" y="5440538"/>
                <a:ext cx="220680" cy="44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7" name="Ink 106"/>
              <p14:cNvContentPartPr/>
              <p14:nvPr/>
            </p14:nvContentPartPr>
            <p14:xfrm>
              <a:off x="2948057" y="5345138"/>
              <a:ext cx="3531600" cy="49932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940857" y="5332538"/>
                <a:ext cx="3549240" cy="51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9" name="Ink 108"/>
              <p14:cNvContentPartPr/>
              <p14:nvPr/>
            </p14:nvContentPartPr>
            <p14:xfrm>
              <a:off x="4767137" y="5419658"/>
              <a:ext cx="3360960" cy="4125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761377" y="5408138"/>
                <a:ext cx="3378960" cy="43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2" name="Ink 111"/>
              <p14:cNvContentPartPr/>
              <p14:nvPr/>
            </p14:nvContentPartPr>
            <p14:xfrm>
              <a:off x="6404057" y="5398778"/>
              <a:ext cx="1405080" cy="4683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393977" y="5385818"/>
                <a:ext cx="1428120" cy="4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15" name="Ink 114"/>
              <p14:cNvContentPartPr/>
              <p14:nvPr/>
            </p14:nvContentPartPr>
            <p14:xfrm>
              <a:off x="8273897" y="5429018"/>
              <a:ext cx="162720" cy="40608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262017" y="5417138"/>
                <a:ext cx="186840" cy="42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17" name="Ink 116"/>
              <p14:cNvContentPartPr/>
              <p14:nvPr/>
            </p14:nvContentPartPr>
            <p14:xfrm>
              <a:off x="1974617" y="3535778"/>
              <a:ext cx="1762200" cy="225360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960937" y="3521738"/>
                <a:ext cx="1790280" cy="227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20" name="Ink 119"/>
              <p14:cNvContentPartPr/>
              <p14:nvPr/>
            </p14:nvContentPartPr>
            <p14:xfrm>
              <a:off x="4958297" y="3896138"/>
              <a:ext cx="713880" cy="191700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950377" y="3881738"/>
                <a:ext cx="735480" cy="19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21" name="Ink 120"/>
              <p14:cNvContentPartPr/>
              <p14:nvPr/>
            </p14:nvContentPartPr>
            <p14:xfrm>
              <a:off x="5692697" y="3557018"/>
              <a:ext cx="1846440" cy="22748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676857" y="3541898"/>
                <a:ext cx="1876320" cy="229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4" name="Ink 123"/>
              <p14:cNvContentPartPr/>
              <p14:nvPr/>
            </p14:nvContentPartPr>
            <p14:xfrm>
              <a:off x="6043697" y="2548298"/>
              <a:ext cx="1403640" cy="51948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030737" y="2538938"/>
                <a:ext cx="1423800" cy="54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25" name="Ink 124"/>
              <p14:cNvContentPartPr/>
              <p14:nvPr/>
            </p14:nvContentPartPr>
            <p14:xfrm>
              <a:off x="5883497" y="3258938"/>
              <a:ext cx="1617120" cy="47700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869817" y="3245618"/>
                <a:ext cx="1637640" cy="50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28" name="Ink 127"/>
              <p14:cNvContentPartPr/>
              <p14:nvPr/>
            </p14:nvContentPartPr>
            <p14:xfrm>
              <a:off x="1777697" y="3488618"/>
              <a:ext cx="1745280" cy="264384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767617" y="3474578"/>
                <a:ext cx="1769760" cy="266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30" name="Ink 129"/>
              <p14:cNvContentPartPr/>
              <p14:nvPr/>
            </p14:nvContentPartPr>
            <p14:xfrm>
              <a:off x="1756817" y="3176858"/>
              <a:ext cx="1991520" cy="17409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748177" y="3163178"/>
                <a:ext cx="2013840" cy="176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31" name="Ink 130"/>
              <p14:cNvContentPartPr/>
              <p14:nvPr/>
            </p14:nvContentPartPr>
            <p14:xfrm>
              <a:off x="1756817" y="2940338"/>
              <a:ext cx="2159280" cy="87120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749977" y="2926658"/>
                <a:ext cx="2180160" cy="89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33" name="Ink 132"/>
              <p14:cNvContentPartPr/>
              <p14:nvPr/>
            </p14:nvContentPartPr>
            <p14:xfrm>
              <a:off x="1864097" y="2758898"/>
              <a:ext cx="1500480" cy="15624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853657" y="2745218"/>
                <a:ext cx="152496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35" name="Ink 134"/>
              <p14:cNvContentPartPr/>
              <p14:nvPr/>
            </p14:nvContentPartPr>
            <p14:xfrm>
              <a:off x="863297" y="2173538"/>
              <a:ext cx="212040" cy="21312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851777" y="2162378"/>
                <a:ext cx="23544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38" name="Ink 137"/>
              <p14:cNvContentPartPr/>
              <p14:nvPr/>
            </p14:nvContentPartPr>
            <p14:xfrm>
              <a:off x="3352697" y="2162738"/>
              <a:ext cx="1382400" cy="64800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339017" y="2149418"/>
                <a:ext cx="1402200" cy="66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40" name="Ink 139"/>
              <p14:cNvContentPartPr/>
              <p14:nvPr/>
            </p14:nvContentPartPr>
            <p14:xfrm>
              <a:off x="4586417" y="2216018"/>
              <a:ext cx="212760" cy="59652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573457" y="2203778"/>
                <a:ext cx="238320" cy="61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141" name="Ink 140"/>
              <p14:cNvContentPartPr/>
              <p14:nvPr/>
            </p14:nvContentPartPr>
            <p14:xfrm>
              <a:off x="4788737" y="2212778"/>
              <a:ext cx="1137240" cy="63144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781177" y="2199458"/>
                <a:ext cx="1158480" cy="65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0953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elissa\Desktop\basketballref_willfolsom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028643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353" y="-8906"/>
            <a:ext cx="7279574" cy="907002"/>
          </a:xfrm>
          <a:solidFill>
            <a:schemeClr val="tx1">
              <a:lumMod val="85000"/>
            </a:schemeClr>
          </a:solidFill>
          <a:effectLst/>
        </p:spPr>
        <p:txBody>
          <a:bodyPr/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What is an XML Schema?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7087590" y="840699"/>
            <a:ext cx="2057400" cy="907002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dirty="0" smtClean="0">
                <a:solidFill>
                  <a:srgbClr val="C00000"/>
                </a:solidFill>
              </a:rPr>
              <a:t>Rules.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64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76200" y="2590800"/>
            <a:ext cx="8951794" cy="3200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381000"/>
            <a:ext cx="8229600" cy="1371600"/>
          </a:xfrm>
        </p:spPr>
        <p:txBody>
          <a:bodyPr/>
          <a:lstStyle/>
          <a:p>
            <a:r>
              <a:rPr lang="en-US" sz="5000" dirty="0" smtClean="0"/>
              <a:t>Data are different.</a:t>
            </a:r>
            <a:endParaRPr lang="en-US" sz="5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04800" y="1524000"/>
            <a:ext cx="7010400" cy="6096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</a:rPr>
              <a:t>So find the </a:t>
            </a:r>
            <a:r>
              <a:rPr lang="en-US" dirty="0" smtClean="0">
                <a:solidFill>
                  <a:srgbClr val="C00000"/>
                </a:solidFill>
              </a:rPr>
              <a:t>common</a:t>
            </a:r>
            <a:r>
              <a:rPr lang="en-US" dirty="0" smtClean="0">
                <a:solidFill>
                  <a:schemeClr val="bg1"/>
                </a:solidFill>
              </a:rPr>
              <a:t> denominators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6200" y="2590800"/>
            <a:ext cx="4074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Arial" pitchFamily="34" charset="0"/>
                <a:cs typeface="Arial" pitchFamily="34" charset="0"/>
              </a:rPr>
              <a:t>B.C. MINISTRY OF TRANSPORTATION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Updates every minute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Wait time by crossing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Wait time by mode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Volume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Queue length (km)</a:t>
            </a:r>
            <a:endParaRPr lang="en-US" sz="2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0" y="2590800"/>
            <a:ext cx="4455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Arial" pitchFamily="34" charset="0"/>
                <a:cs typeface="Arial" pitchFamily="34" charset="0"/>
              </a:rPr>
              <a:t>WA STATE DEPT. OF TRANSPORTATION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Updates every five minutes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Wait time by crossing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Wait time by mode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Volume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 smtClean="0">
                <a:latin typeface="Arial" pitchFamily="34" charset="0"/>
                <a:cs typeface="Arial" pitchFamily="34" charset="0"/>
              </a:rPr>
              <a:t>Queue length (mi)</a:t>
            </a:r>
            <a:endParaRPr lang="en-US" sz="220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140975" y="4374107"/>
            <a:ext cx="1485900" cy="0"/>
          </a:xfrm>
          <a:prstGeom prst="line">
            <a:avLst/>
          </a:prstGeom>
          <a:ln w="63500"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894178" y="4724400"/>
            <a:ext cx="1732697" cy="0"/>
          </a:xfrm>
          <a:prstGeom prst="line">
            <a:avLst/>
          </a:prstGeom>
          <a:ln w="63500"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524000" y="5029200"/>
            <a:ext cx="3102875" cy="0"/>
          </a:xfrm>
          <a:prstGeom prst="line">
            <a:avLst/>
          </a:prstGeom>
          <a:ln w="63500"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331475" y="4038600"/>
            <a:ext cx="1295400" cy="0"/>
          </a:xfrm>
          <a:prstGeom prst="line">
            <a:avLst/>
          </a:prstGeom>
          <a:ln w="635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026675" y="5410200"/>
            <a:ext cx="1600200" cy="0"/>
          </a:xfrm>
          <a:prstGeom prst="line">
            <a:avLst/>
          </a:prstGeom>
          <a:ln w="635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28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90" y="914400"/>
            <a:ext cx="9206221" cy="8732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7002"/>
          </a:xfrm>
          <a:solidFill>
            <a:schemeClr val="tx1">
              <a:lumMod val="85000"/>
            </a:schemeClr>
          </a:solidFill>
          <a:effectLst/>
        </p:spPr>
        <p:txBody>
          <a:bodyPr/>
          <a:lstStyle/>
          <a:p>
            <a:pPr algn="r"/>
            <a:r>
              <a:rPr lang="en-US" sz="4000" dirty="0" smtClean="0">
                <a:solidFill>
                  <a:schemeClr val="bg1"/>
                </a:solidFill>
              </a:rPr>
              <a:t>Problems with the original schema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69542" y="2590800"/>
            <a:ext cx="4521806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rgbClr val="C00000"/>
                </a:solidFill>
              </a:rPr>
              <a:t>Repetitive</a:t>
            </a:r>
            <a:r>
              <a:rPr lang="en-US" sz="3000" dirty="0" smtClean="0">
                <a:solidFill>
                  <a:schemeClr val="bg1"/>
                </a:solidFill>
              </a:rPr>
              <a:t> information.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410200" y="1752600"/>
            <a:ext cx="3733800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Timestamp issues.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260733" y="3429000"/>
            <a:ext cx="7924800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Designed for time periods, not instances.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343400" y="4267200"/>
            <a:ext cx="4800600" cy="598195"/>
          </a:xfrm>
          <a:prstGeom prst="rect">
            <a:avLst/>
          </a:prstGeom>
          <a:solidFill>
            <a:schemeClr val="tx1">
              <a:lumMod val="85000"/>
            </a:schemeClr>
          </a:solidFill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sz="3000" dirty="0" smtClean="0">
                <a:solidFill>
                  <a:schemeClr val="bg1"/>
                </a:solidFill>
              </a:rPr>
              <a:t>Not for all detector types.</a:t>
            </a: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435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3136</TotalTime>
  <Words>525</Words>
  <Application>Microsoft Office PowerPoint</Application>
  <PresentationFormat>On-screen Show (4:3)</PresentationFormat>
  <Paragraphs>184</Paragraphs>
  <Slides>18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U.S. – Canada  Border Data Warehouse</vt:lpstr>
      <vt:lpstr>What is the Cascade Gateway Border Data Warehouse?</vt:lpstr>
      <vt:lpstr>Expanded Border Data Warehouse</vt:lpstr>
      <vt:lpstr>New system:</vt:lpstr>
      <vt:lpstr>U.S. border-wide archive</vt:lpstr>
      <vt:lpstr>Architecture</vt:lpstr>
      <vt:lpstr>What is an XML Schema?</vt:lpstr>
      <vt:lpstr>Data are different.</vt:lpstr>
      <vt:lpstr>Problems with the original schema</vt:lpstr>
      <vt:lpstr>Inventory</vt:lpstr>
      <vt:lpstr>National portal interface</vt:lpstr>
      <vt:lpstr>Crossings are selected by region.</vt:lpstr>
      <vt:lpstr>Monthly detail view.</vt:lpstr>
      <vt:lpstr>Monthly detail view.</vt:lpstr>
      <vt:lpstr>Quality rankings</vt:lpstr>
      <vt:lpstr>Custom query searches are coming.</vt:lpstr>
      <vt:lpstr>API flexibility built in.</vt:lpstr>
      <vt:lpstr>Feedback?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Melissa Fanucci</dc:creator>
  <cp:lastModifiedBy>Melissa Fanucci</cp:lastModifiedBy>
  <cp:revision>89</cp:revision>
  <dcterms:created xsi:type="dcterms:W3CDTF">2013-04-17T21:45:47Z</dcterms:created>
  <dcterms:modified xsi:type="dcterms:W3CDTF">2013-10-18T22:16:24Z</dcterms:modified>
</cp:coreProperties>
</file>

<file path=docProps/thumbnail.jpeg>
</file>